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3B16C44-42EA-6573-BA85-82E217D66657}" v="104" dt="2024-10-02T12:14:47.928"/>
    <p1510:client id="{59948368-D387-8D4C-8608-09F103303A75}" v="6" dt="2024-10-03T13:32:12.253"/>
    <p1510:client id="{9B5645C1-55F7-987E-85FE-41367E84A5A4}" v="238" dt="2024-10-02T20:46:28.727"/>
    <p1510:client id="{D97ABC61-BAC2-B850-CF68-55C928C22FFB}" v="407" dt="2024-10-02T21:29:54.829"/>
    <p1510:client id="{FC0E0E27-2EC8-7C2F-AB01-03E8FA37BF79}" v="188" dt="2024-10-02T18:17:32.43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Relationship Id="rId14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alla, Gunakar (STUDENTS)" userId="S::gunakar.challa@students.unibe.ch::ebe9a3a0-afef-407a-aa98-4c78710a08bb" providerId="AD" clId="Web-{33B16C44-42EA-6573-BA85-82E217D66657}"/>
    <pc:docChg chg="addSld delSld modSld addMainMaster delMainMaster">
      <pc:chgData name="Challa, Gunakar (STUDENTS)" userId="S::gunakar.challa@students.unibe.ch::ebe9a3a0-afef-407a-aa98-4c78710a08bb" providerId="AD" clId="Web-{33B16C44-42EA-6573-BA85-82E217D66657}" dt="2024-10-02T12:14:44.615" v="101" actId="20577"/>
      <pc:docMkLst>
        <pc:docMk/>
      </pc:docMkLst>
      <pc:sldChg chg="addSp modSp mod setBg modClrScheme chgLayout">
        <pc:chgData name="Challa, Gunakar (STUDENTS)" userId="S::gunakar.challa@students.unibe.ch::ebe9a3a0-afef-407a-aa98-4c78710a08bb" providerId="AD" clId="Web-{33B16C44-42EA-6573-BA85-82E217D66657}" dt="2024-10-02T11:31:02.441" v="13" actId="20577"/>
        <pc:sldMkLst>
          <pc:docMk/>
          <pc:sldMk cId="109857222" sldId="256"/>
        </pc:sldMkLst>
        <pc:spChg chg="mod">
          <ac:chgData name="Challa, Gunakar (STUDENTS)" userId="S::gunakar.challa@students.unibe.ch::ebe9a3a0-afef-407a-aa98-4c78710a08bb" providerId="AD" clId="Web-{33B16C44-42EA-6573-BA85-82E217D66657}" dt="2024-10-02T11:30:31.847" v="4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Challa, Gunakar (STUDENTS)" userId="S::gunakar.challa@students.unibe.ch::ebe9a3a0-afef-407a-aa98-4c78710a08bb" providerId="AD" clId="Web-{33B16C44-42EA-6573-BA85-82E217D66657}" dt="2024-10-02T11:31:02.441" v="13" actId="20577"/>
          <ac:spMkLst>
            <pc:docMk/>
            <pc:sldMk cId="109857222" sldId="256"/>
            <ac:spMk id="3" creationId="{00000000-0000-0000-0000-000000000000}"/>
          </ac:spMkLst>
        </pc:spChg>
        <pc:spChg chg="add">
          <ac:chgData name="Challa, Gunakar (STUDENTS)" userId="S::gunakar.challa@students.unibe.ch::ebe9a3a0-afef-407a-aa98-4c78710a08bb" providerId="AD" clId="Web-{33B16C44-42EA-6573-BA85-82E217D66657}" dt="2024-10-02T11:30:31.847" v="4"/>
          <ac:spMkLst>
            <pc:docMk/>
            <pc:sldMk cId="109857222" sldId="256"/>
            <ac:spMk id="9" creationId="{1E644DE9-8D09-43E2-BA69-F57482CFC93A}"/>
          </ac:spMkLst>
        </pc:spChg>
        <pc:spChg chg="add">
          <ac:chgData name="Challa, Gunakar (STUDENTS)" userId="S::gunakar.challa@students.unibe.ch::ebe9a3a0-afef-407a-aa98-4c78710a08bb" providerId="AD" clId="Web-{33B16C44-42EA-6573-BA85-82E217D66657}" dt="2024-10-02T11:30:31.847" v="4"/>
          <ac:spMkLst>
            <pc:docMk/>
            <pc:sldMk cId="109857222" sldId="256"/>
            <ac:spMk id="11" creationId="{6C23C919-B32E-40FF-B3D8-631316E84E3E}"/>
          </ac:spMkLst>
        </pc:spChg>
        <pc:picChg chg="add">
          <ac:chgData name="Challa, Gunakar (STUDENTS)" userId="S::gunakar.challa@students.unibe.ch::ebe9a3a0-afef-407a-aa98-4c78710a08bb" providerId="AD" clId="Web-{33B16C44-42EA-6573-BA85-82E217D66657}" dt="2024-10-02T11:30:31.847" v="4"/>
          <ac:picMkLst>
            <pc:docMk/>
            <pc:sldMk cId="109857222" sldId="256"/>
            <ac:picMk id="4" creationId="{78403BBC-6F0B-C041-FCA2-4AC824667D23}"/>
          </ac:picMkLst>
        </pc:picChg>
      </pc:sldChg>
      <pc:sldChg chg="addSp delSp modSp new del mod setBg">
        <pc:chgData name="Challa, Gunakar (STUDENTS)" userId="S::gunakar.challa@students.unibe.ch::ebe9a3a0-afef-407a-aa98-4c78710a08bb" providerId="AD" clId="Web-{33B16C44-42EA-6573-BA85-82E217D66657}" dt="2024-10-02T11:36:57.476" v="34"/>
        <pc:sldMkLst>
          <pc:docMk/>
          <pc:sldMk cId="3123095132" sldId="257"/>
        </pc:sldMkLst>
        <pc:spChg chg="mod">
          <ac:chgData name="Challa, Gunakar (STUDENTS)" userId="S::gunakar.challa@students.unibe.ch::ebe9a3a0-afef-407a-aa98-4c78710a08bb" providerId="AD" clId="Web-{33B16C44-42EA-6573-BA85-82E217D66657}" dt="2024-10-02T11:33:16.083" v="28"/>
          <ac:spMkLst>
            <pc:docMk/>
            <pc:sldMk cId="3123095132" sldId="257"/>
            <ac:spMk id="2" creationId="{E29054C3-1B9A-7AB6-8690-82D3197D76BC}"/>
          </ac:spMkLst>
        </pc:spChg>
        <pc:spChg chg="add del">
          <ac:chgData name="Challa, Gunakar (STUDENTS)" userId="S::gunakar.challa@students.unibe.ch::ebe9a3a0-afef-407a-aa98-4c78710a08bb" providerId="AD" clId="Web-{33B16C44-42EA-6573-BA85-82E217D66657}" dt="2024-10-02T11:36:51.930" v="33"/>
          <ac:spMkLst>
            <pc:docMk/>
            <pc:sldMk cId="3123095132" sldId="257"/>
            <ac:spMk id="8" creationId="{0BABF38A-8A0D-492E-BD20-6CF4D46B50BD}"/>
          </ac:spMkLst>
        </pc:spChg>
        <pc:spChg chg="add">
          <ac:chgData name="Challa, Gunakar (STUDENTS)" userId="S::gunakar.challa@students.unibe.ch::ebe9a3a0-afef-407a-aa98-4c78710a08bb" providerId="AD" clId="Web-{33B16C44-42EA-6573-BA85-82E217D66657}" dt="2024-10-02T11:33:16.083" v="28"/>
          <ac:spMkLst>
            <pc:docMk/>
            <pc:sldMk cId="3123095132" sldId="257"/>
            <ac:spMk id="12" creationId="{E2748806-3AF5-4078-830A-C1F26BF1B200}"/>
          </ac:spMkLst>
        </pc:spChg>
        <pc:spChg chg="add del">
          <ac:chgData name="Challa, Gunakar (STUDENTS)" userId="S::gunakar.challa@students.unibe.ch::ebe9a3a0-afef-407a-aa98-4c78710a08bb" providerId="AD" clId="Web-{33B16C44-42EA-6573-BA85-82E217D66657}" dt="2024-10-02T11:36:51.367" v="32"/>
          <ac:spMkLst>
            <pc:docMk/>
            <pc:sldMk cId="3123095132" sldId="257"/>
            <ac:spMk id="14" creationId="{BF991FCB-5132-414C-B377-526F56121B69}"/>
          </ac:spMkLst>
        </pc:spChg>
        <pc:spChg chg="add">
          <ac:chgData name="Challa, Gunakar (STUDENTS)" userId="S::gunakar.challa@students.unibe.ch::ebe9a3a0-afef-407a-aa98-4c78710a08bb" providerId="AD" clId="Web-{33B16C44-42EA-6573-BA85-82E217D66657}" dt="2024-10-02T11:33:16.083" v="28"/>
          <ac:spMkLst>
            <pc:docMk/>
            <pc:sldMk cId="3123095132" sldId="257"/>
            <ac:spMk id="16" creationId="{F23DAFF7-4C98-4E0E-8986-198D54B6C1F0}"/>
          </ac:spMkLst>
        </pc:spChg>
        <pc:picChg chg="add mod">
          <ac:chgData name="Challa, Gunakar (STUDENTS)" userId="S::gunakar.challa@students.unibe.ch::ebe9a3a0-afef-407a-aa98-4c78710a08bb" providerId="AD" clId="Web-{33B16C44-42EA-6573-BA85-82E217D66657}" dt="2024-10-02T11:36:42.492" v="30" actId="1076"/>
          <ac:picMkLst>
            <pc:docMk/>
            <pc:sldMk cId="3123095132" sldId="257"/>
            <ac:picMk id="3" creationId="{92BD69F0-7EFD-B506-AB8D-2863B5742DAB}"/>
          </ac:picMkLst>
        </pc:picChg>
        <pc:picChg chg="add del">
          <ac:chgData name="Challa, Gunakar (STUDENTS)" userId="S::gunakar.challa@students.unibe.ch::ebe9a3a0-afef-407a-aa98-4c78710a08bb" providerId="AD" clId="Web-{33B16C44-42EA-6573-BA85-82E217D66657}" dt="2024-10-02T11:36:50.758" v="31"/>
          <ac:picMkLst>
            <pc:docMk/>
            <pc:sldMk cId="3123095132" sldId="257"/>
            <ac:picMk id="4" creationId="{1CA690A0-A547-C1F9-B9DF-8684923D82B2}"/>
          </ac:picMkLst>
        </pc:picChg>
        <pc:picChg chg="add">
          <ac:chgData name="Challa, Gunakar (STUDENTS)" userId="S::gunakar.challa@students.unibe.ch::ebe9a3a0-afef-407a-aa98-4c78710a08bb" providerId="AD" clId="Web-{33B16C44-42EA-6573-BA85-82E217D66657}" dt="2024-10-02T11:33:16.083" v="28"/>
          <ac:picMkLst>
            <pc:docMk/>
            <pc:sldMk cId="3123095132" sldId="257"/>
            <ac:picMk id="10" creationId="{BC526B7A-4801-4FD1-95C8-03AF22629E87}"/>
          </ac:picMkLst>
        </pc:picChg>
      </pc:sldChg>
      <pc:sldChg chg="delSp modSp new mod modClrScheme chgLayout">
        <pc:chgData name="Challa, Gunakar (STUDENTS)" userId="S::gunakar.challa@students.unibe.ch::ebe9a3a0-afef-407a-aa98-4c78710a08bb" providerId="AD" clId="Web-{33B16C44-42EA-6573-BA85-82E217D66657}" dt="2024-10-02T12:11:46.066" v="65" actId="20577"/>
        <pc:sldMkLst>
          <pc:docMk/>
          <pc:sldMk cId="4171267194" sldId="257"/>
        </pc:sldMkLst>
        <pc:spChg chg="mod ord">
          <ac:chgData name="Challa, Gunakar (STUDENTS)" userId="S::gunakar.challa@students.unibe.ch::ebe9a3a0-afef-407a-aa98-4c78710a08bb" providerId="AD" clId="Web-{33B16C44-42EA-6573-BA85-82E217D66657}" dt="2024-10-02T12:11:46.066" v="65" actId="20577"/>
          <ac:spMkLst>
            <pc:docMk/>
            <pc:sldMk cId="4171267194" sldId="257"/>
            <ac:spMk id="2" creationId="{88B1AF0F-D478-83AC-E1B3-7AB9C22A3D3A}"/>
          </ac:spMkLst>
        </pc:spChg>
        <pc:spChg chg="del mod ord">
          <ac:chgData name="Challa, Gunakar (STUDENTS)" userId="S::gunakar.challa@students.unibe.ch::ebe9a3a0-afef-407a-aa98-4c78710a08bb" providerId="AD" clId="Web-{33B16C44-42EA-6573-BA85-82E217D66657}" dt="2024-10-02T11:37:32.008" v="37"/>
          <ac:spMkLst>
            <pc:docMk/>
            <pc:sldMk cId="4171267194" sldId="257"/>
            <ac:spMk id="3" creationId="{43BF32AA-2B29-0145-6787-5E5D5D720AC7}"/>
          </ac:spMkLst>
        </pc:spChg>
      </pc:sldChg>
      <pc:sldChg chg="modSp new">
        <pc:chgData name="Challa, Gunakar (STUDENTS)" userId="S::gunakar.challa@students.unibe.ch::ebe9a3a0-afef-407a-aa98-4c78710a08bb" providerId="AD" clId="Web-{33B16C44-42EA-6573-BA85-82E217D66657}" dt="2024-10-02T12:12:56.676" v="69" actId="20577"/>
        <pc:sldMkLst>
          <pc:docMk/>
          <pc:sldMk cId="1679479826" sldId="258"/>
        </pc:sldMkLst>
        <pc:spChg chg="mod">
          <ac:chgData name="Challa, Gunakar (STUDENTS)" userId="S::gunakar.challa@students.unibe.ch::ebe9a3a0-afef-407a-aa98-4c78710a08bb" providerId="AD" clId="Web-{33B16C44-42EA-6573-BA85-82E217D66657}" dt="2024-10-02T12:12:56.676" v="69" actId="20577"/>
          <ac:spMkLst>
            <pc:docMk/>
            <pc:sldMk cId="1679479826" sldId="258"/>
            <ac:spMk id="2" creationId="{A3138FBA-D829-754A-9E20-18641A2845DF}"/>
          </ac:spMkLst>
        </pc:spChg>
      </pc:sldChg>
      <pc:sldChg chg="modSp new">
        <pc:chgData name="Challa, Gunakar (STUDENTS)" userId="S::gunakar.challa@students.unibe.ch::ebe9a3a0-afef-407a-aa98-4c78710a08bb" providerId="AD" clId="Web-{33B16C44-42EA-6573-BA85-82E217D66657}" dt="2024-10-02T12:13:26.458" v="73" actId="20577"/>
        <pc:sldMkLst>
          <pc:docMk/>
          <pc:sldMk cId="3922746310" sldId="259"/>
        </pc:sldMkLst>
        <pc:spChg chg="mod">
          <ac:chgData name="Challa, Gunakar (STUDENTS)" userId="S::gunakar.challa@students.unibe.ch::ebe9a3a0-afef-407a-aa98-4c78710a08bb" providerId="AD" clId="Web-{33B16C44-42EA-6573-BA85-82E217D66657}" dt="2024-10-02T12:13:26.458" v="73" actId="20577"/>
          <ac:spMkLst>
            <pc:docMk/>
            <pc:sldMk cId="3922746310" sldId="259"/>
            <ac:spMk id="2" creationId="{5AA3FB1B-A3F7-9468-02D0-011E0E64C493}"/>
          </ac:spMkLst>
        </pc:spChg>
      </pc:sldChg>
      <pc:sldChg chg="new del">
        <pc:chgData name="Challa, Gunakar (STUDENTS)" userId="S::gunakar.challa@students.unibe.ch::ebe9a3a0-afef-407a-aa98-4c78710a08bb" providerId="AD" clId="Web-{33B16C44-42EA-6573-BA85-82E217D66657}" dt="2024-10-02T12:13:35.380" v="75"/>
        <pc:sldMkLst>
          <pc:docMk/>
          <pc:sldMk cId="3185622061" sldId="260"/>
        </pc:sldMkLst>
      </pc:sldChg>
      <pc:sldChg chg="modSp add replId">
        <pc:chgData name="Challa, Gunakar (STUDENTS)" userId="S::gunakar.challa@students.unibe.ch::ebe9a3a0-afef-407a-aa98-4c78710a08bb" providerId="AD" clId="Web-{33B16C44-42EA-6573-BA85-82E217D66657}" dt="2024-10-02T12:14:12.115" v="87" actId="20577"/>
        <pc:sldMkLst>
          <pc:docMk/>
          <pc:sldMk cId="3772130451" sldId="260"/>
        </pc:sldMkLst>
        <pc:spChg chg="mod">
          <ac:chgData name="Challa, Gunakar (STUDENTS)" userId="S::gunakar.challa@students.unibe.ch::ebe9a3a0-afef-407a-aa98-4c78710a08bb" providerId="AD" clId="Web-{33B16C44-42EA-6573-BA85-82E217D66657}" dt="2024-10-02T12:14:12.115" v="87" actId="20577"/>
          <ac:spMkLst>
            <pc:docMk/>
            <pc:sldMk cId="3772130451" sldId="260"/>
            <ac:spMk id="2" creationId="{5AA3FB1B-A3F7-9468-02D0-011E0E64C493}"/>
          </ac:spMkLst>
        </pc:spChg>
      </pc:sldChg>
      <pc:sldChg chg="modSp add replId">
        <pc:chgData name="Challa, Gunakar (STUDENTS)" userId="S::gunakar.challa@students.unibe.ch::ebe9a3a0-afef-407a-aa98-4c78710a08bb" providerId="AD" clId="Web-{33B16C44-42EA-6573-BA85-82E217D66657}" dt="2024-10-02T12:14:44.615" v="101" actId="20577"/>
        <pc:sldMkLst>
          <pc:docMk/>
          <pc:sldMk cId="3235654213" sldId="261"/>
        </pc:sldMkLst>
        <pc:spChg chg="mod">
          <ac:chgData name="Challa, Gunakar (STUDENTS)" userId="S::gunakar.challa@students.unibe.ch::ebe9a3a0-afef-407a-aa98-4c78710a08bb" providerId="AD" clId="Web-{33B16C44-42EA-6573-BA85-82E217D66657}" dt="2024-10-02T12:14:44.615" v="101" actId="20577"/>
          <ac:spMkLst>
            <pc:docMk/>
            <pc:sldMk cId="3235654213" sldId="261"/>
            <ac:spMk id="2" creationId="{5AA3FB1B-A3F7-9468-02D0-011E0E64C493}"/>
          </ac:spMkLst>
        </pc:spChg>
      </pc:sldChg>
      <pc:sldMasterChg chg="del delSldLayout">
        <pc:chgData name="Challa, Gunakar (STUDENTS)" userId="S::gunakar.challa@students.unibe.ch::ebe9a3a0-afef-407a-aa98-4c78710a08bb" providerId="AD" clId="Web-{33B16C44-42EA-6573-BA85-82E217D66657}" dt="2024-10-02T11:30:31.847" v="4"/>
        <pc:sldMasterMkLst>
          <pc:docMk/>
          <pc:sldMasterMk cId="2460954070" sldId="2147483660"/>
        </pc:sldMasterMkLst>
        <pc:sldLayoutChg chg="del">
          <pc:chgData name="Challa, Gunakar (STUDENTS)" userId="S::gunakar.challa@students.unibe.ch::ebe9a3a0-afef-407a-aa98-4c78710a08bb" providerId="AD" clId="Web-{33B16C44-42EA-6573-BA85-82E217D66657}" dt="2024-10-02T11:30:31.847" v="4"/>
          <pc:sldLayoutMkLst>
            <pc:docMk/>
            <pc:sldMasterMk cId="2460954070" sldId="2147483660"/>
            <pc:sldLayoutMk cId="2385387890" sldId="2147483661"/>
          </pc:sldLayoutMkLst>
        </pc:sldLayoutChg>
        <pc:sldLayoutChg chg="del">
          <pc:chgData name="Challa, Gunakar (STUDENTS)" userId="S::gunakar.challa@students.unibe.ch::ebe9a3a0-afef-407a-aa98-4c78710a08bb" providerId="AD" clId="Web-{33B16C44-42EA-6573-BA85-82E217D66657}" dt="2024-10-02T11:30:31.847" v="4"/>
          <pc:sldLayoutMkLst>
            <pc:docMk/>
            <pc:sldMasterMk cId="2460954070" sldId="2147483660"/>
            <pc:sldLayoutMk cId="949138452" sldId="2147483662"/>
          </pc:sldLayoutMkLst>
        </pc:sldLayoutChg>
        <pc:sldLayoutChg chg="del">
          <pc:chgData name="Challa, Gunakar (STUDENTS)" userId="S::gunakar.challa@students.unibe.ch::ebe9a3a0-afef-407a-aa98-4c78710a08bb" providerId="AD" clId="Web-{33B16C44-42EA-6573-BA85-82E217D66657}" dt="2024-10-02T11:30:31.847" v="4"/>
          <pc:sldLayoutMkLst>
            <pc:docMk/>
            <pc:sldMasterMk cId="2460954070" sldId="2147483660"/>
            <pc:sldLayoutMk cId="2591524520" sldId="2147483663"/>
          </pc:sldLayoutMkLst>
        </pc:sldLayoutChg>
        <pc:sldLayoutChg chg="del">
          <pc:chgData name="Challa, Gunakar (STUDENTS)" userId="S::gunakar.challa@students.unibe.ch::ebe9a3a0-afef-407a-aa98-4c78710a08bb" providerId="AD" clId="Web-{33B16C44-42EA-6573-BA85-82E217D66657}" dt="2024-10-02T11:30:31.847" v="4"/>
          <pc:sldLayoutMkLst>
            <pc:docMk/>
            <pc:sldMasterMk cId="2460954070" sldId="2147483660"/>
            <pc:sldLayoutMk cId="1203092039" sldId="2147483664"/>
          </pc:sldLayoutMkLst>
        </pc:sldLayoutChg>
        <pc:sldLayoutChg chg="del">
          <pc:chgData name="Challa, Gunakar (STUDENTS)" userId="S::gunakar.challa@students.unibe.ch::ebe9a3a0-afef-407a-aa98-4c78710a08bb" providerId="AD" clId="Web-{33B16C44-42EA-6573-BA85-82E217D66657}" dt="2024-10-02T11:30:31.847" v="4"/>
          <pc:sldLayoutMkLst>
            <pc:docMk/>
            <pc:sldMasterMk cId="2460954070" sldId="2147483660"/>
            <pc:sldLayoutMk cId="3733172339" sldId="2147483665"/>
          </pc:sldLayoutMkLst>
        </pc:sldLayoutChg>
        <pc:sldLayoutChg chg="del">
          <pc:chgData name="Challa, Gunakar (STUDENTS)" userId="S::gunakar.challa@students.unibe.ch::ebe9a3a0-afef-407a-aa98-4c78710a08bb" providerId="AD" clId="Web-{33B16C44-42EA-6573-BA85-82E217D66657}" dt="2024-10-02T11:30:31.847" v="4"/>
          <pc:sldLayoutMkLst>
            <pc:docMk/>
            <pc:sldMasterMk cId="2460954070" sldId="2147483660"/>
            <pc:sldLayoutMk cId="3210312558" sldId="2147483666"/>
          </pc:sldLayoutMkLst>
        </pc:sldLayoutChg>
        <pc:sldLayoutChg chg="del">
          <pc:chgData name="Challa, Gunakar (STUDENTS)" userId="S::gunakar.challa@students.unibe.ch::ebe9a3a0-afef-407a-aa98-4c78710a08bb" providerId="AD" clId="Web-{33B16C44-42EA-6573-BA85-82E217D66657}" dt="2024-10-02T11:30:31.847" v="4"/>
          <pc:sldLayoutMkLst>
            <pc:docMk/>
            <pc:sldMasterMk cId="2460954070" sldId="2147483660"/>
            <pc:sldLayoutMk cId="3146388984" sldId="2147483667"/>
          </pc:sldLayoutMkLst>
        </pc:sldLayoutChg>
        <pc:sldLayoutChg chg="del">
          <pc:chgData name="Challa, Gunakar (STUDENTS)" userId="S::gunakar.challa@students.unibe.ch::ebe9a3a0-afef-407a-aa98-4c78710a08bb" providerId="AD" clId="Web-{33B16C44-42EA-6573-BA85-82E217D66657}" dt="2024-10-02T11:30:31.847" v="4"/>
          <pc:sldLayoutMkLst>
            <pc:docMk/>
            <pc:sldMasterMk cId="2460954070" sldId="2147483660"/>
            <pc:sldLayoutMk cId="3171841454" sldId="2147483668"/>
          </pc:sldLayoutMkLst>
        </pc:sldLayoutChg>
        <pc:sldLayoutChg chg="del">
          <pc:chgData name="Challa, Gunakar (STUDENTS)" userId="S::gunakar.challa@students.unibe.ch::ebe9a3a0-afef-407a-aa98-4c78710a08bb" providerId="AD" clId="Web-{33B16C44-42EA-6573-BA85-82E217D66657}" dt="2024-10-02T11:30:31.847" v="4"/>
          <pc:sldLayoutMkLst>
            <pc:docMk/>
            <pc:sldMasterMk cId="2460954070" sldId="2147483660"/>
            <pc:sldLayoutMk cId="1718958274" sldId="2147483669"/>
          </pc:sldLayoutMkLst>
        </pc:sldLayoutChg>
        <pc:sldLayoutChg chg="del">
          <pc:chgData name="Challa, Gunakar (STUDENTS)" userId="S::gunakar.challa@students.unibe.ch::ebe9a3a0-afef-407a-aa98-4c78710a08bb" providerId="AD" clId="Web-{33B16C44-42EA-6573-BA85-82E217D66657}" dt="2024-10-02T11:30:31.847" v="4"/>
          <pc:sldLayoutMkLst>
            <pc:docMk/>
            <pc:sldMasterMk cId="2460954070" sldId="2147483660"/>
            <pc:sldLayoutMk cId="2202905451" sldId="2147483670"/>
          </pc:sldLayoutMkLst>
        </pc:sldLayoutChg>
        <pc:sldLayoutChg chg="del">
          <pc:chgData name="Challa, Gunakar (STUDENTS)" userId="S::gunakar.challa@students.unibe.ch::ebe9a3a0-afef-407a-aa98-4c78710a08bb" providerId="AD" clId="Web-{33B16C44-42EA-6573-BA85-82E217D66657}" dt="2024-10-02T11:30:31.847" v="4"/>
          <pc:sldLayoutMkLst>
            <pc:docMk/>
            <pc:sldMasterMk cId="2460954070" sldId="2147483660"/>
            <pc:sldLayoutMk cId="3479445657" sldId="2147483671"/>
          </pc:sldLayoutMkLst>
        </pc:sldLayoutChg>
      </pc:sldMasterChg>
      <pc:sldMasterChg chg="add replId addSldLayout">
        <pc:chgData name="Challa, Gunakar (STUDENTS)" userId="S::gunakar.challa@students.unibe.ch::ebe9a3a0-afef-407a-aa98-4c78710a08bb" providerId="AD" clId="Web-{33B16C44-42EA-6573-BA85-82E217D66657}" dt="2024-10-02T11:30:31.847" v="4"/>
        <pc:sldMasterMkLst>
          <pc:docMk/>
          <pc:sldMasterMk cId="3297464430" sldId="2147483672"/>
        </pc:sldMasterMkLst>
        <pc:sldLayoutChg chg="add">
          <pc:chgData name="Challa, Gunakar (STUDENTS)" userId="S::gunakar.challa@students.unibe.ch::ebe9a3a0-afef-407a-aa98-4c78710a08bb" providerId="AD" clId="Web-{33B16C44-42EA-6573-BA85-82E217D66657}" dt="2024-10-02T11:30:31.847" v="4"/>
          <pc:sldLayoutMkLst>
            <pc:docMk/>
            <pc:sldMasterMk cId="3297464430" sldId="2147483672"/>
            <pc:sldLayoutMk cId="3752561619" sldId="2147483673"/>
          </pc:sldLayoutMkLst>
        </pc:sldLayoutChg>
        <pc:sldLayoutChg chg="add replId">
          <pc:chgData name="Challa, Gunakar (STUDENTS)" userId="S::gunakar.challa@students.unibe.ch::ebe9a3a0-afef-407a-aa98-4c78710a08bb" providerId="AD" clId="Web-{33B16C44-42EA-6573-BA85-82E217D66657}" dt="2024-10-02T11:30:31.847" v="4"/>
          <pc:sldLayoutMkLst>
            <pc:docMk/>
            <pc:sldMasterMk cId="3297464430" sldId="2147483672"/>
            <pc:sldLayoutMk cId="277157785" sldId="2147483674"/>
          </pc:sldLayoutMkLst>
        </pc:sldLayoutChg>
        <pc:sldLayoutChg chg="add replId">
          <pc:chgData name="Challa, Gunakar (STUDENTS)" userId="S::gunakar.challa@students.unibe.ch::ebe9a3a0-afef-407a-aa98-4c78710a08bb" providerId="AD" clId="Web-{33B16C44-42EA-6573-BA85-82E217D66657}" dt="2024-10-02T11:30:31.847" v="4"/>
          <pc:sldLayoutMkLst>
            <pc:docMk/>
            <pc:sldMasterMk cId="3297464430" sldId="2147483672"/>
            <pc:sldLayoutMk cId="1773376491" sldId="2147483675"/>
          </pc:sldLayoutMkLst>
        </pc:sldLayoutChg>
        <pc:sldLayoutChg chg="add replId">
          <pc:chgData name="Challa, Gunakar (STUDENTS)" userId="S::gunakar.challa@students.unibe.ch::ebe9a3a0-afef-407a-aa98-4c78710a08bb" providerId="AD" clId="Web-{33B16C44-42EA-6573-BA85-82E217D66657}" dt="2024-10-02T11:30:31.847" v="4"/>
          <pc:sldLayoutMkLst>
            <pc:docMk/>
            <pc:sldMasterMk cId="3297464430" sldId="2147483672"/>
            <pc:sldLayoutMk cId="1792708960" sldId="2147483676"/>
          </pc:sldLayoutMkLst>
        </pc:sldLayoutChg>
        <pc:sldLayoutChg chg="add replId">
          <pc:chgData name="Challa, Gunakar (STUDENTS)" userId="S::gunakar.challa@students.unibe.ch::ebe9a3a0-afef-407a-aa98-4c78710a08bb" providerId="AD" clId="Web-{33B16C44-42EA-6573-BA85-82E217D66657}" dt="2024-10-02T11:30:31.847" v="4"/>
          <pc:sldLayoutMkLst>
            <pc:docMk/>
            <pc:sldMasterMk cId="3297464430" sldId="2147483672"/>
            <pc:sldLayoutMk cId="4189125909" sldId="2147483677"/>
          </pc:sldLayoutMkLst>
        </pc:sldLayoutChg>
        <pc:sldLayoutChg chg="add replId">
          <pc:chgData name="Challa, Gunakar (STUDENTS)" userId="S::gunakar.challa@students.unibe.ch::ebe9a3a0-afef-407a-aa98-4c78710a08bb" providerId="AD" clId="Web-{33B16C44-42EA-6573-BA85-82E217D66657}" dt="2024-10-02T11:30:31.847" v="4"/>
          <pc:sldLayoutMkLst>
            <pc:docMk/>
            <pc:sldMasterMk cId="3297464430" sldId="2147483672"/>
            <pc:sldLayoutMk cId="2002080467" sldId="2147483678"/>
          </pc:sldLayoutMkLst>
        </pc:sldLayoutChg>
        <pc:sldLayoutChg chg="add replId">
          <pc:chgData name="Challa, Gunakar (STUDENTS)" userId="S::gunakar.challa@students.unibe.ch::ebe9a3a0-afef-407a-aa98-4c78710a08bb" providerId="AD" clId="Web-{33B16C44-42EA-6573-BA85-82E217D66657}" dt="2024-10-02T11:30:31.847" v="4"/>
          <pc:sldLayoutMkLst>
            <pc:docMk/>
            <pc:sldMasterMk cId="3297464430" sldId="2147483672"/>
            <pc:sldLayoutMk cId="3309943606" sldId="2147483679"/>
          </pc:sldLayoutMkLst>
        </pc:sldLayoutChg>
        <pc:sldLayoutChg chg="add replId">
          <pc:chgData name="Challa, Gunakar (STUDENTS)" userId="S::gunakar.challa@students.unibe.ch::ebe9a3a0-afef-407a-aa98-4c78710a08bb" providerId="AD" clId="Web-{33B16C44-42EA-6573-BA85-82E217D66657}" dt="2024-10-02T11:30:31.847" v="4"/>
          <pc:sldLayoutMkLst>
            <pc:docMk/>
            <pc:sldMasterMk cId="3297464430" sldId="2147483672"/>
            <pc:sldLayoutMk cId="3242200036" sldId="2147483680"/>
          </pc:sldLayoutMkLst>
        </pc:sldLayoutChg>
        <pc:sldLayoutChg chg="add replId">
          <pc:chgData name="Challa, Gunakar (STUDENTS)" userId="S::gunakar.challa@students.unibe.ch::ebe9a3a0-afef-407a-aa98-4c78710a08bb" providerId="AD" clId="Web-{33B16C44-42EA-6573-BA85-82E217D66657}" dt="2024-10-02T11:30:31.847" v="4"/>
          <pc:sldLayoutMkLst>
            <pc:docMk/>
            <pc:sldMasterMk cId="3297464430" sldId="2147483672"/>
            <pc:sldLayoutMk cId="284601614" sldId="2147483681"/>
          </pc:sldLayoutMkLst>
        </pc:sldLayoutChg>
        <pc:sldLayoutChg chg="add replId">
          <pc:chgData name="Challa, Gunakar (STUDENTS)" userId="S::gunakar.challa@students.unibe.ch::ebe9a3a0-afef-407a-aa98-4c78710a08bb" providerId="AD" clId="Web-{33B16C44-42EA-6573-BA85-82E217D66657}" dt="2024-10-02T11:30:31.847" v="4"/>
          <pc:sldLayoutMkLst>
            <pc:docMk/>
            <pc:sldMasterMk cId="3297464430" sldId="2147483672"/>
            <pc:sldLayoutMk cId="1261957935" sldId="2147483682"/>
          </pc:sldLayoutMkLst>
        </pc:sldLayoutChg>
        <pc:sldLayoutChg chg="add replId">
          <pc:chgData name="Challa, Gunakar (STUDENTS)" userId="S::gunakar.challa@students.unibe.ch::ebe9a3a0-afef-407a-aa98-4c78710a08bb" providerId="AD" clId="Web-{33B16C44-42EA-6573-BA85-82E217D66657}" dt="2024-10-02T11:30:31.847" v="4"/>
          <pc:sldLayoutMkLst>
            <pc:docMk/>
            <pc:sldMasterMk cId="3297464430" sldId="2147483672"/>
            <pc:sldLayoutMk cId="3462745802" sldId="2147483683"/>
          </pc:sldLayoutMkLst>
        </pc:sldLayoutChg>
      </pc:sldMasterChg>
    </pc:docChg>
  </pc:docChgLst>
  <pc:docChgLst>
    <pc:chgData name="Challa, Gunakar (STUDENTS)" userId="S::gunakar.challa@students.unibe.ch::ebe9a3a0-afef-407a-aa98-4c78710a08bb" providerId="AD" clId="Web-{9B5645C1-55F7-987E-85FE-41367E84A5A4}"/>
    <pc:docChg chg="modSld">
      <pc:chgData name="Challa, Gunakar (STUDENTS)" userId="S::gunakar.challa@students.unibe.ch::ebe9a3a0-afef-407a-aa98-4c78710a08bb" providerId="AD" clId="Web-{9B5645C1-55F7-987E-85FE-41367E84A5A4}" dt="2024-10-02T20:46:28.930" v="238"/>
      <pc:docMkLst>
        <pc:docMk/>
      </pc:docMkLst>
      <pc:sldChg chg="modSp mod setBg">
        <pc:chgData name="Challa, Gunakar (STUDENTS)" userId="S::gunakar.challa@students.unibe.ch::ebe9a3a0-afef-407a-aa98-4c78710a08bb" providerId="AD" clId="Web-{9B5645C1-55F7-987E-85FE-41367E84A5A4}" dt="2024-10-02T20:35:42.951" v="1" actId="20577"/>
        <pc:sldMkLst>
          <pc:docMk/>
          <pc:sldMk cId="4171267194" sldId="257"/>
        </pc:sldMkLst>
        <pc:spChg chg="mod">
          <ac:chgData name="Challa, Gunakar (STUDENTS)" userId="S::gunakar.challa@students.unibe.ch::ebe9a3a0-afef-407a-aa98-4c78710a08bb" providerId="AD" clId="Web-{9B5645C1-55F7-987E-85FE-41367E84A5A4}" dt="2024-10-02T20:35:42.951" v="1" actId="20577"/>
          <ac:spMkLst>
            <pc:docMk/>
            <pc:sldMk cId="4171267194" sldId="257"/>
            <ac:spMk id="2" creationId="{88B1AF0F-D478-83AC-E1B3-7AB9C22A3D3A}"/>
          </ac:spMkLst>
        </pc:spChg>
      </pc:sldChg>
      <pc:sldChg chg="addSp delSp modSp mod setBg">
        <pc:chgData name="Challa, Gunakar (STUDENTS)" userId="S::gunakar.challa@students.unibe.ch::ebe9a3a0-afef-407a-aa98-4c78710a08bb" providerId="AD" clId="Web-{9B5645C1-55F7-987E-85FE-41367E84A5A4}" dt="2024-10-02T20:46:28.930" v="238"/>
        <pc:sldMkLst>
          <pc:docMk/>
          <pc:sldMk cId="1679479826" sldId="258"/>
        </pc:sldMkLst>
        <pc:spChg chg="mod">
          <ac:chgData name="Challa, Gunakar (STUDENTS)" userId="S::gunakar.challa@students.unibe.ch::ebe9a3a0-afef-407a-aa98-4c78710a08bb" providerId="AD" clId="Web-{9B5645C1-55F7-987E-85FE-41367E84A5A4}" dt="2024-10-02T20:46:28.930" v="238"/>
          <ac:spMkLst>
            <pc:docMk/>
            <pc:sldMk cId="1679479826" sldId="258"/>
            <ac:spMk id="2" creationId="{A3138FBA-D829-754A-9E20-18641A2845DF}"/>
          </ac:spMkLst>
        </pc:spChg>
        <pc:spChg chg="del mod">
          <ac:chgData name="Challa, Gunakar (STUDENTS)" userId="S::gunakar.challa@students.unibe.ch::ebe9a3a0-afef-407a-aa98-4c78710a08bb" providerId="AD" clId="Web-{9B5645C1-55F7-987E-85FE-41367E84A5A4}" dt="2024-10-02T20:46:28.930" v="238"/>
          <ac:spMkLst>
            <pc:docMk/>
            <pc:sldMk cId="1679479826" sldId="258"/>
            <ac:spMk id="3" creationId="{45144932-AF41-17FA-0DE8-BCF881922D81}"/>
          </ac:spMkLst>
        </pc:spChg>
        <pc:spChg chg="add">
          <ac:chgData name="Challa, Gunakar (STUDENTS)" userId="S::gunakar.challa@students.unibe.ch::ebe9a3a0-afef-407a-aa98-4c78710a08bb" providerId="AD" clId="Web-{9B5645C1-55F7-987E-85FE-41367E84A5A4}" dt="2024-10-02T20:46:28.930" v="238"/>
          <ac:spMkLst>
            <pc:docMk/>
            <pc:sldMk cId="1679479826" sldId="258"/>
            <ac:spMk id="9" creationId="{8651CFA9-6065-4243-AC48-858E359780B1}"/>
          </ac:spMkLst>
        </pc:spChg>
        <pc:spChg chg="add">
          <ac:chgData name="Challa, Gunakar (STUDENTS)" userId="S::gunakar.challa@students.unibe.ch::ebe9a3a0-afef-407a-aa98-4c78710a08bb" providerId="AD" clId="Web-{9B5645C1-55F7-987E-85FE-41367E84A5A4}" dt="2024-10-02T20:46:28.930" v="238"/>
          <ac:spMkLst>
            <pc:docMk/>
            <pc:sldMk cId="1679479826" sldId="258"/>
            <ac:spMk id="11" creationId="{37962AE0-6A1C-4B76-9D52-10E5E6D7D3BB}"/>
          </ac:spMkLst>
        </pc:spChg>
        <pc:grpChg chg="add">
          <ac:chgData name="Challa, Gunakar (STUDENTS)" userId="S::gunakar.challa@students.unibe.ch::ebe9a3a0-afef-407a-aa98-4c78710a08bb" providerId="AD" clId="Web-{9B5645C1-55F7-987E-85FE-41367E84A5A4}" dt="2024-10-02T20:46:28.930" v="238"/>
          <ac:grpSpMkLst>
            <pc:docMk/>
            <pc:sldMk cId="1679479826" sldId="258"/>
            <ac:grpSpMk id="13" creationId="{7AB7BDB5-BE0D-446B-AA57-16A1D859E52B}"/>
          </ac:grpSpMkLst>
        </pc:grpChg>
        <pc:graphicFrameChg chg="add">
          <ac:chgData name="Challa, Gunakar (STUDENTS)" userId="S::gunakar.challa@students.unibe.ch::ebe9a3a0-afef-407a-aa98-4c78710a08bb" providerId="AD" clId="Web-{9B5645C1-55F7-987E-85FE-41367E84A5A4}" dt="2024-10-02T20:46:28.930" v="238"/>
          <ac:graphicFrameMkLst>
            <pc:docMk/>
            <pc:sldMk cId="1679479826" sldId="258"/>
            <ac:graphicFrameMk id="5" creationId="{4A82C258-AE82-D8E2-F550-F9E4B3D4B596}"/>
          </ac:graphicFrameMkLst>
        </pc:graphicFrameChg>
      </pc:sldChg>
    </pc:docChg>
  </pc:docChgLst>
  <pc:docChgLst>
    <pc:chgData name="Challa, Gunakar (STUDENTS)" userId="S::gunakar.challa@students.unibe.ch::ebe9a3a0-afef-407a-aa98-4c78710a08bb" providerId="AD" clId="Web-{59948368-D387-8D4C-8608-09F103303A75}"/>
    <pc:docChg chg="modSld">
      <pc:chgData name="Challa, Gunakar (STUDENTS)" userId="S::gunakar.challa@students.unibe.ch::ebe9a3a0-afef-407a-aa98-4c78710a08bb" providerId="AD" clId="Web-{59948368-D387-8D4C-8608-09F103303A75}" dt="2024-10-03T13:32:12.253" v="4" actId="1076"/>
      <pc:docMkLst>
        <pc:docMk/>
      </pc:docMkLst>
      <pc:sldChg chg="addSp delSp modSp">
        <pc:chgData name="Challa, Gunakar (STUDENTS)" userId="S::gunakar.challa@students.unibe.ch::ebe9a3a0-afef-407a-aa98-4c78710a08bb" providerId="AD" clId="Web-{59948368-D387-8D4C-8608-09F103303A75}" dt="2024-10-03T13:32:12.253" v="4" actId="1076"/>
        <pc:sldMkLst>
          <pc:docMk/>
          <pc:sldMk cId="3235654213" sldId="261"/>
        </pc:sldMkLst>
        <pc:spChg chg="add del mod">
          <ac:chgData name="Challa, Gunakar (STUDENTS)" userId="S::gunakar.challa@students.unibe.ch::ebe9a3a0-afef-407a-aa98-4c78710a08bb" providerId="AD" clId="Web-{59948368-D387-8D4C-8608-09F103303A75}" dt="2024-10-03T13:31:52.925" v="1"/>
          <ac:spMkLst>
            <pc:docMk/>
            <pc:sldMk cId="3235654213" sldId="261"/>
            <ac:spMk id="5" creationId="{E230D6CA-ED4E-E795-369A-AB3C0C4D4B3A}"/>
          </ac:spMkLst>
        </pc:spChg>
        <pc:picChg chg="add mod ord">
          <ac:chgData name="Challa, Gunakar (STUDENTS)" userId="S::gunakar.challa@students.unibe.ch::ebe9a3a0-afef-407a-aa98-4c78710a08bb" providerId="AD" clId="Web-{59948368-D387-8D4C-8608-09F103303A75}" dt="2024-10-03T13:32:12.253" v="4" actId="1076"/>
          <ac:picMkLst>
            <pc:docMk/>
            <pc:sldMk cId="3235654213" sldId="261"/>
            <ac:picMk id="6" creationId="{4D631CBD-5B4C-AEA4-ECCB-BC4DF5A5AD4C}"/>
          </ac:picMkLst>
        </pc:picChg>
        <pc:picChg chg="del">
          <ac:chgData name="Challa, Gunakar (STUDENTS)" userId="S::gunakar.challa@students.unibe.ch::ebe9a3a0-afef-407a-aa98-4c78710a08bb" providerId="AD" clId="Web-{59948368-D387-8D4C-8608-09F103303A75}" dt="2024-10-03T13:31:51.878" v="0"/>
          <ac:picMkLst>
            <pc:docMk/>
            <pc:sldMk cId="3235654213" sldId="261"/>
            <ac:picMk id="9" creationId="{9D4C1683-6BB6-BA8A-BF7C-5957A3DA3686}"/>
          </ac:picMkLst>
        </pc:picChg>
      </pc:sldChg>
    </pc:docChg>
  </pc:docChgLst>
  <pc:docChgLst>
    <pc:chgData name="Challa, Gunakar (STUDENTS)" userId="S::gunakar.challa@students.unibe.ch::ebe9a3a0-afef-407a-aa98-4c78710a08bb" providerId="AD" clId="Web-{FC0E0E27-2EC8-7C2F-AB01-03E8FA37BF79}"/>
    <pc:docChg chg="modSld">
      <pc:chgData name="Challa, Gunakar (STUDENTS)" userId="S::gunakar.challa@students.unibe.ch::ebe9a3a0-afef-407a-aa98-4c78710a08bb" providerId="AD" clId="Web-{FC0E0E27-2EC8-7C2F-AB01-03E8FA37BF79}" dt="2024-10-02T18:17:32.431" v="198" actId="20577"/>
      <pc:docMkLst>
        <pc:docMk/>
      </pc:docMkLst>
      <pc:sldChg chg="addSp delSp modSp">
        <pc:chgData name="Challa, Gunakar (STUDENTS)" userId="S::gunakar.challa@students.unibe.ch::ebe9a3a0-afef-407a-aa98-4c78710a08bb" providerId="AD" clId="Web-{FC0E0E27-2EC8-7C2F-AB01-03E8FA37BF79}" dt="2024-10-02T18:17:32.431" v="198" actId="20577"/>
        <pc:sldMkLst>
          <pc:docMk/>
          <pc:sldMk cId="3235654213" sldId="261"/>
        </pc:sldMkLst>
        <pc:spChg chg="mod">
          <ac:chgData name="Challa, Gunakar (STUDENTS)" userId="S::gunakar.challa@students.unibe.ch::ebe9a3a0-afef-407a-aa98-4c78710a08bb" providerId="AD" clId="Web-{FC0E0E27-2EC8-7C2F-AB01-03E8FA37BF79}" dt="2024-10-02T18:17:32.431" v="198" actId="20577"/>
          <ac:spMkLst>
            <pc:docMk/>
            <pc:sldMk cId="3235654213" sldId="261"/>
            <ac:spMk id="3" creationId="{296A3664-189D-8E63-B98A-7DB6416B7EB8}"/>
          </ac:spMkLst>
        </pc:spChg>
        <pc:spChg chg="del">
          <ac:chgData name="Challa, Gunakar (STUDENTS)" userId="S::gunakar.challa@students.unibe.ch::ebe9a3a0-afef-407a-aa98-4c78710a08bb" providerId="AD" clId="Web-{FC0E0E27-2EC8-7C2F-AB01-03E8FA37BF79}" dt="2024-10-02T18:05:30.465" v="0"/>
          <ac:spMkLst>
            <pc:docMk/>
            <pc:sldMk cId="3235654213" sldId="261"/>
            <ac:spMk id="4" creationId="{E377DA02-B555-2D75-A371-364377520CA5}"/>
          </ac:spMkLst>
        </pc:spChg>
        <pc:spChg chg="add del mod">
          <ac:chgData name="Challa, Gunakar (STUDENTS)" userId="S::gunakar.challa@students.unibe.ch::ebe9a3a0-afef-407a-aa98-4c78710a08bb" providerId="AD" clId="Web-{FC0E0E27-2EC8-7C2F-AB01-03E8FA37BF79}" dt="2024-10-02T18:05:39.840" v="2"/>
          <ac:spMkLst>
            <pc:docMk/>
            <pc:sldMk cId="3235654213" sldId="261"/>
            <ac:spMk id="13" creationId="{373EB350-AF68-3D29-ECB0-417BAB4B69E0}"/>
          </ac:spMkLst>
        </pc:spChg>
        <pc:graphicFrameChg chg="add del mod ord modGraphic">
          <ac:chgData name="Challa, Gunakar (STUDENTS)" userId="S::gunakar.challa@students.unibe.ch::ebe9a3a0-afef-407a-aa98-4c78710a08bb" providerId="AD" clId="Web-{FC0E0E27-2EC8-7C2F-AB01-03E8FA37BF79}" dt="2024-10-02T18:05:33.340" v="1"/>
          <ac:graphicFrameMkLst>
            <pc:docMk/>
            <pc:sldMk cId="3235654213" sldId="261"/>
            <ac:graphicFrameMk id="5" creationId="{5EB70285-BACE-03A9-DDC5-D2CFB4CFD095}"/>
          </ac:graphicFrameMkLst>
        </pc:graphicFrameChg>
        <pc:picChg chg="add mod ord">
          <ac:chgData name="Challa, Gunakar (STUDENTS)" userId="S::gunakar.challa@students.unibe.ch::ebe9a3a0-afef-407a-aa98-4c78710a08bb" providerId="AD" clId="Web-{FC0E0E27-2EC8-7C2F-AB01-03E8FA37BF79}" dt="2024-10-02T18:05:39.840" v="2"/>
          <ac:picMkLst>
            <pc:docMk/>
            <pc:sldMk cId="3235654213" sldId="261"/>
            <ac:picMk id="14" creationId="{260F54B3-5132-5D0C-3E10-758D10D0ADDD}"/>
          </ac:picMkLst>
        </pc:picChg>
      </pc:sldChg>
    </pc:docChg>
  </pc:docChgLst>
  <pc:docChgLst>
    <pc:chgData name="Challa, Gunakar (STUDENTS)" userId="S::gunakar.challa@students.unibe.ch::ebe9a3a0-afef-407a-aa98-4c78710a08bb" providerId="AD" clId="Web-{D97ABC61-BAC2-B850-CF68-55C928C22FFB}"/>
    <pc:docChg chg="addSld modSld">
      <pc:chgData name="Challa, Gunakar (STUDENTS)" userId="S::gunakar.challa@students.unibe.ch::ebe9a3a0-afef-407a-aa98-4c78710a08bb" providerId="AD" clId="Web-{D97ABC61-BAC2-B850-CF68-55C928C22FFB}" dt="2024-10-02T21:41:43.385" v="435" actId="20577"/>
      <pc:docMkLst>
        <pc:docMk/>
      </pc:docMkLst>
      <pc:sldChg chg="delSp modSp mod setBg">
        <pc:chgData name="Challa, Gunakar (STUDENTS)" userId="S::gunakar.challa@students.unibe.ch::ebe9a3a0-afef-407a-aa98-4c78710a08bb" providerId="AD" clId="Web-{D97ABC61-BAC2-B850-CF68-55C928C22FFB}" dt="2024-10-02T21:41:43.385" v="435" actId="20577"/>
        <pc:sldMkLst>
          <pc:docMk/>
          <pc:sldMk cId="1679479826" sldId="258"/>
        </pc:sldMkLst>
        <pc:spChg chg="mod">
          <ac:chgData name="Challa, Gunakar (STUDENTS)" userId="S::gunakar.challa@students.unibe.ch::ebe9a3a0-afef-407a-aa98-4c78710a08bb" providerId="AD" clId="Web-{D97ABC61-BAC2-B850-CF68-55C928C22FFB}" dt="2024-10-02T20:57:12.941" v="116" actId="20577"/>
          <ac:spMkLst>
            <pc:docMk/>
            <pc:sldMk cId="1679479826" sldId="258"/>
            <ac:spMk id="2" creationId="{A3138FBA-D829-754A-9E20-18641A2845DF}"/>
          </ac:spMkLst>
        </pc:spChg>
        <pc:spChg chg="del">
          <ac:chgData name="Challa, Gunakar (STUDENTS)" userId="S::gunakar.challa@students.unibe.ch::ebe9a3a0-afef-407a-aa98-4c78710a08bb" providerId="AD" clId="Web-{D97ABC61-BAC2-B850-CF68-55C928C22FFB}" dt="2024-10-02T20:55:23.331" v="109"/>
          <ac:spMkLst>
            <pc:docMk/>
            <pc:sldMk cId="1679479826" sldId="258"/>
            <ac:spMk id="11" creationId="{37962AE0-6A1C-4B76-9D52-10E5E6D7D3BB}"/>
          </ac:spMkLst>
        </pc:spChg>
        <pc:graphicFrameChg chg="modGraphic">
          <ac:chgData name="Challa, Gunakar (STUDENTS)" userId="S::gunakar.challa@students.unibe.ch::ebe9a3a0-afef-407a-aa98-4c78710a08bb" providerId="AD" clId="Web-{D97ABC61-BAC2-B850-CF68-55C928C22FFB}" dt="2024-10-02T21:41:43.385" v="435" actId="20577"/>
          <ac:graphicFrameMkLst>
            <pc:docMk/>
            <pc:sldMk cId="1679479826" sldId="258"/>
            <ac:graphicFrameMk id="5" creationId="{4A82C258-AE82-D8E2-F550-F9E4B3D4B596}"/>
          </ac:graphicFrameMkLst>
        </pc:graphicFrameChg>
      </pc:sldChg>
      <pc:sldChg chg="addSp delSp modSp mod setBg">
        <pc:chgData name="Challa, Gunakar (STUDENTS)" userId="S::gunakar.challa@students.unibe.ch::ebe9a3a0-afef-407a-aa98-4c78710a08bb" providerId="AD" clId="Web-{D97ABC61-BAC2-B850-CF68-55C928C22FFB}" dt="2024-10-02T21:29:23.001" v="408" actId="1076"/>
        <pc:sldMkLst>
          <pc:docMk/>
          <pc:sldMk cId="3922746310" sldId="259"/>
        </pc:sldMkLst>
        <pc:spChg chg="mod">
          <ac:chgData name="Challa, Gunakar (STUDENTS)" userId="S::gunakar.challa@students.unibe.ch::ebe9a3a0-afef-407a-aa98-4c78710a08bb" providerId="AD" clId="Web-{D97ABC61-BAC2-B850-CF68-55C928C22FFB}" dt="2024-10-02T21:02:39.852" v="142" actId="1076"/>
          <ac:spMkLst>
            <pc:docMk/>
            <pc:sldMk cId="3922746310" sldId="259"/>
            <ac:spMk id="2" creationId="{5AA3FB1B-A3F7-9468-02D0-011E0E64C493}"/>
          </ac:spMkLst>
        </pc:spChg>
        <pc:spChg chg="mod">
          <ac:chgData name="Challa, Gunakar (STUDENTS)" userId="S::gunakar.challa@students.unibe.ch::ebe9a3a0-afef-407a-aa98-4c78710a08bb" providerId="AD" clId="Web-{D97ABC61-BAC2-B850-CF68-55C928C22FFB}" dt="2024-10-02T21:29:23.001" v="408" actId="1076"/>
          <ac:spMkLst>
            <pc:docMk/>
            <pc:sldMk cId="3922746310" sldId="259"/>
            <ac:spMk id="3" creationId="{296A3664-189D-8E63-B98A-7DB6416B7EB8}"/>
          </ac:spMkLst>
        </pc:spChg>
        <pc:spChg chg="del">
          <ac:chgData name="Challa, Gunakar (STUDENTS)" userId="S::gunakar.challa@students.unibe.ch::ebe9a3a0-afef-407a-aa98-4c78710a08bb" providerId="AD" clId="Web-{D97ABC61-BAC2-B850-CF68-55C928C22FFB}" dt="2024-10-02T20:54:01.080" v="93"/>
          <ac:spMkLst>
            <pc:docMk/>
            <pc:sldMk cId="3922746310" sldId="259"/>
            <ac:spMk id="4" creationId="{E377DA02-B555-2D75-A371-364377520CA5}"/>
          </ac:spMkLst>
        </pc:spChg>
        <pc:spChg chg="add">
          <ac:chgData name="Challa, Gunakar (STUDENTS)" userId="S::gunakar.challa@students.unibe.ch::ebe9a3a0-afef-407a-aa98-4c78710a08bb" providerId="AD" clId="Web-{D97ABC61-BAC2-B850-CF68-55C928C22FFB}" dt="2024-10-02T20:57:37.285" v="117"/>
          <ac:spMkLst>
            <pc:docMk/>
            <pc:sldMk cId="3922746310" sldId="259"/>
            <ac:spMk id="10" creationId="{0BABF38A-8A0D-492E-BD20-6CF4D46B50BD}"/>
          </ac:spMkLst>
        </pc:spChg>
        <pc:spChg chg="add">
          <ac:chgData name="Challa, Gunakar (STUDENTS)" userId="S::gunakar.challa@students.unibe.ch::ebe9a3a0-afef-407a-aa98-4c78710a08bb" providerId="AD" clId="Web-{D97ABC61-BAC2-B850-CF68-55C928C22FFB}" dt="2024-10-02T20:57:37.285" v="117"/>
          <ac:spMkLst>
            <pc:docMk/>
            <pc:sldMk cId="3922746310" sldId="259"/>
            <ac:spMk id="14" creationId="{8651CFA9-6065-4243-AC48-858E359780B1}"/>
          </ac:spMkLst>
        </pc:spChg>
        <pc:spChg chg="add">
          <ac:chgData name="Challa, Gunakar (STUDENTS)" userId="S::gunakar.challa@students.unibe.ch::ebe9a3a0-afef-407a-aa98-4c78710a08bb" providerId="AD" clId="Web-{D97ABC61-BAC2-B850-CF68-55C928C22FFB}" dt="2024-10-02T20:57:37.285" v="117"/>
          <ac:spMkLst>
            <pc:docMk/>
            <pc:sldMk cId="3922746310" sldId="259"/>
            <ac:spMk id="16" creationId="{E8B2F707-EF35-4955-8439-F76145F3CD7E}"/>
          </ac:spMkLst>
        </pc:spChg>
        <pc:spChg chg="add">
          <ac:chgData name="Challa, Gunakar (STUDENTS)" userId="S::gunakar.challa@students.unibe.ch::ebe9a3a0-afef-407a-aa98-4c78710a08bb" providerId="AD" clId="Web-{D97ABC61-BAC2-B850-CF68-55C928C22FFB}" dt="2024-10-02T20:57:37.285" v="117"/>
          <ac:spMkLst>
            <pc:docMk/>
            <pc:sldMk cId="3922746310" sldId="259"/>
            <ac:spMk id="18" creationId="{A905C581-3E86-4ADD-9EDD-5FA87B461238}"/>
          </ac:spMkLst>
        </pc:spChg>
        <pc:picChg chg="add mod ord">
          <ac:chgData name="Challa, Gunakar (STUDENTS)" userId="S::gunakar.challa@students.unibe.ch::ebe9a3a0-afef-407a-aa98-4c78710a08bb" providerId="AD" clId="Web-{D97ABC61-BAC2-B850-CF68-55C928C22FFB}" dt="2024-10-02T21:02:44.196" v="144" actId="1076"/>
          <ac:picMkLst>
            <pc:docMk/>
            <pc:sldMk cId="3922746310" sldId="259"/>
            <ac:picMk id="5" creationId="{AEBF0CD0-DD47-394D-5AEA-ADE1234E3A5D}"/>
          </ac:picMkLst>
        </pc:picChg>
        <pc:picChg chg="add">
          <ac:chgData name="Challa, Gunakar (STUDENTS)" userId="S::gunakar.challa@students.unibe.ch::ebe9a3a0-afef-407a-aa98-4c78710a08bb" providerId="AD" clId="Web-{D97ABC61-BAC2-B850-CF68-55C928C22FFB}" dt="2024-10-02T20:57:37.285" v="117"/>
          <ac:picMkLst>
            <pc:docMk/>
            <pc:sldMk cId="3922746310" sldId="259"/>
            <ac:picMk id="12" creationId="{BC526B7A-4801-4FD1-95C8-03AF22629E87}"/>
          </ac:picMkLst>
        </pc:picChg>
      </pc:sldChg>
      <pc:sldChg chg="addSp delSp modSp mod setBg">
        <pc:chgData name="Challa, Gunakar (STUDENTS)" userId="S::gunakar.challa@students.unibe.ch::ebe9a3a0-afef-407a-aa98-4c78710a08bb" providerId="AD" clId="Web-{D97ABC61-BAC2-B850-CF68-55C928C22FFB}" dt="2024-10-02T21:15:12.220" v="373" actId="1076"/>
        <pc:sldMkLst>
          <pc:docMk/>
          <pc:sldMk cId="3772130451" sldId="260"/>
        </pc:sldMkLst>
        <pc:spChg chg="mod">
          <ac:chgData name="Challa, Gunakar (STUDENTS)" userId="S::gunakar.challa@students.unibe.ch::ebe9a3a0-afef-407a-aa98-4c78710a08bb" providerId="AD" clId="Web-{D97ABC61-BAC2-B850-CF68-55C928C22FFB}" dt="2024-10-02T21:14:35.704" v="370" actId="1076"/>
          <ac:spMkLst>
            <pc:docMk/>
            <pc:sldMk cId="3772130451" sldId="260"/>
            <ac:spMk id="2" creationId="{5AA3FB1B-A3F7-9468-02D0-011E0E64C493}"/>
          </ac:spMkLst>
        </pc:spChg>
        <pc:spChg chg="mod">
          <ac:chgData name="Challa, Gunakar (STUDENTS)" userId="S::gunakar.challa@students.unibe.ch::ebe9a3a0-afef-407a-aa98-4c78710a08bb" providerId="AD" clId="Web-{D97ABC61-BAC2-B850-CF68-55C928C22FFB}" dt="2024-10-02T21:15:12.220" v="373" actId="1076"/>
          <ac:spMkLst>
            <pc:docMk/>
            <pc:sldMk cId="3772130451" sldId="260"/>
            <ac:spMk id="3" creationId="{296A3664-189D-8E63-B98A-7DB6416B7EB8}"/>
          </ac:spMkLst>
        </pc:spChg>
        <pc:spChg chg="del mod">
          <ac:chgData name="Challa, Gunakar (STUDENTS)" userId="S::gunakar.challa@students.unibe.ch::ebe9a3a0-afef-407a-aa98-4c78710a08bb" providerId="AD" clId="Web-{D97ABC61-BAC2-B850-CF68-55C928C22FFB}" dt="2024-10-02T21:12:47.453" v="355"/>
          <ac:spMkLst>
            <pc:docMk/>
            <pc:sldMk cId="3772130451" sldId="260"/>
            <ac:spMk id="4" creationId="{E377DA02-B555-2D75-A371-364377520CA5}"/>
          </ac:spMkLst>
        </pc:spChg>
        <pc:spChg chg="add del">
          <ac:chgData name="Challa, Gunakar (STUDENTS)" userId="S::gunakar.challa@students.unibe.ch::ebe9a3a0-afef-407a-aa98-4c78710a08bb" providerId="AD" clId="Web-{D97ABC61-BAC2-B850-CF68-55C928C22FFB}" dt="2024-10-02T21:13:12.516" v="357"/>
          <ac:spMkLst>
            <pc:docMk/>
            <pc:sldMk cId="3772130451" sldId="260"/>
            <ac:spMk id="10" creationId="{0BABF38A-8A0D-492E-BD20-6CF4D46B50BD}"/>
          </ac:spMkLst>
        </pc:spChg>
        <pc:spChg chg="add del">
          <ac:chgData name="Challa, Gunakar (STUDENTS)" userId="S::gunakar.challa@students.unibe.ch::ebe9a3a0-afef-407a-aa98-4c78710a08bb" providerId="AD" clId="Web-{D97ABC61-BAC2-B850-CF68-55C928C22FFB}" dt="2024-10-02T21:13:12.516" v="357"/>
          <ac:spMkLst>
            <pc:docMk/>
            <pc:sldMk cId="3772130451" sldId="260"/>
            <ac:spMk id="14" creationId="{8651CFA9-6065-4243-AC48-858E359780B1}"/>
          </ac:spMkLst>
        </pc:spChg>
        <pc:spChg chg="add del">
          <ac:chgData name="Challa, Gunakar (STUDENTS)" userId="S::gunakar.challa@students.unibe.ch::ebe9a3a0-afef-407a-aa98-4c78710a08bb" providerId="AD" clId="Web-{D97ABC61-BAC2-B850-CF68-55C928C22FFB}" dt="2024-10-02T21:13:12.516" v="357"/>
          <ac:spMkLst>
            <pc:docMk/>
            <pc:sldMk cId="3772130451" sldId="260"/>
            <ac:spMk id="16" creationId="{E8B2F707-EF35-4955-8439-F76145F3CD7E}"/>
          </ac:spMkLst>
        </pc:spChg>
        <pc:spChg chg="add del">
          <ac:chgData name="Challa, Gunakar (STUDENTS)" userId="S::gunakar.challa@students.unibe.ch::ebe9a3a0-afef-407a-aa98-4c78710a08bb" providerId="AD" clId="Web-{D97ABC61-BAC2-B850-CF68-55C928C22FFB}" dt="2024-10-02T21:13:12.516" v="357"/>
          <ac:spMkLst>
            <pc:docMk/>
            <pc:sldMk cId="3772130451" sldId="260"/>
            <ac:spMk id="18" creationId="{DA476813-4CEE-408B-852D-3E51E30B17BE}"/>
          </ac:spMkLst>
        </pc:spChg>
        <pc:spChg chg="add del">
          <ac:chgData name="Challa, Gunakar (STUDENTS)" userId="S::gunakar.challa@students.unibe.ch::ebe9a3a0-afef-407a-aa98-4c78710a08bb" providerId="AD" clId="Web-{D97ABC61-BAC2-B850-CF68-55C928C22FFB}" dt="2024-10-02T21:13:18.438" v="359"/>
          <ac:spMkLst>
            <pc:docMk/>
            <pc:sldMk cId="3772130451" sldId="260"/>
            <ac:spMk id="20" creationId="{0BABF38A-8A0D-492E-BD20-6CF4D46B50BD}"/>
          </ac:spMkLst>
        </pc:spChg>
        <pc:spChg chg="add del">
          <ac:chgData name="Challa, Gunakar (STUDENTS)" userId="S::gunakar.challa@students.unibe.ch::ebe9a3a0-afef-407a-aa98-4c78710a08bb" providerId="AD" clId="Web-{D97ABC61-BAC2-B850-CF68-55C928C22FFB}" dt="2024-10-02T21:13:18.438" v="359"/>
          <ac:spMkLst>
            <pc:docMk/>
            <pc:sldMk cId="3772130451" sldId="260"/>
            <ac:spMk id="22" creationId="{8651CFA9-6065-4243-AC48-858E359780B1}"/>
          </ac:spMkLst>
        </pc:spChg>
        <pc:spChg chg="add del">
          <ac:chgData name="Challa, Gunakar (STUDENTS)" userId="S::gunakar.challa@students.unibe.ch::ebe9a3a0-afef-407a-aa98-4c78710a08bb" providerId="AD" clId="Web-{D97ABC61-BAC2-B850-CF68-55C928C22FFB}" dt="2024-10-02T21:13:18.438" v="359"/>
          <ac:spMkLst>
            <pc:docMk/>
            <pc:sldMk cId="3772130451" sldId="260"/>
            <ac:spMk id="23" creationId="{E8B2F707-EF35-4955-8439-F76145F3CD7E}"/>
          </ac:spMkLst>
        </pc:spChg>
        <pc:spChg chg="add del">
          <ac:chgData name="Challa, Gunakar (STUDENTS)" userId="S::gunakar.challa@students.unibe.ch::ebe9a3a0-afef-407a-aa98-4c78710a08bb" providerId="AD" clId="Web-{D97ABC61-BAC2-B850-CF68-55C928C22FFB}" dt="2024-10-02T21:13:18.438" v="359"/>
          <ac:spMkLst>
            <pc:docMk/>
            <pc:sldMk cId="3772130451" sldId="260"/>
            <ac:spMk id="24" creationId="{A905C581-3E86-4ADD-9EDD-5FA87B461238}"/>
          </ac:spMkLst>
        </pc:spChg>
        <pc:spChg chg="add">
          <ac:chgData name="Challa, Gunakar (STUDENTS)" userId="S::gunakar.challa@students.unibe.ch::ebe9a3a0-afef-407a-aa98-4c78710a08bb" providerId="AD" clId="Web-{D97ABC61-BAC2-B850-CF68-55C928C22FFB}" dt="2024-10-02T21:13:18.610" v="360"/>
          <ac:spMkLst>
            <pc:docMk/>
            <pc:sldMk cId="3772130451" sldId="260"/>
            <ac:spMk id="26" creationId="{0BABF38A-8A0D-492E-BD20-6CF4D46B50BD}"/>
          </ac:spMkLst>
        </pc:spChg>
        <pc:spChg chg="add">
          <ac:chgData name="Challa, Gunakar (STUDENTS)" userId="S::gunakar.challa@students.unibe.ch::ebe9a3a0-afef-407a-aa98-4c78710a08bb" providerId="AD" clId="Web-{D97ABC61-BAC2-B850-CF68-55C928C22FFB}" dt="2024-10-02T21:13:18.610" v="360"/>
          <ac:spMkLst>
            <pc:docMk/>
            <pc:sldMk cId="3772130451" sldId="260"/>
            <ac:spMk id="28" creationId="{8651CFA9-6065-4243-AC48-858E359780B1}"/>
          </ac:spMkLst>
        </pc:spChg>
        <pc:spChg chg="add">
          <ac:chgData name="Challa, Gunakar (STUDENTS)" userId="S::gunakar.challa@students.unibe.ch::ebe9a3a0-afef-407a-aa98-4c78710a08bb" providerId="AD" clId="Web-{D97ABC61-BAC2-B850-CF68-55C928C22FFB}" dt="2024-10-02T21:13:18.610" v="360"/>
          <ac:spMkLst>
            <pc:docMk/>
            <pc:sldMk cId="3772130451" sldId="260"/>
            <ac:spMk id="29" creationId="{E8B2F707-EF35-4955-8439-F76145F3CD7E}"/>
          </ac:spMkLst>
        </pc:spChg>
        <pc:spChg chg="add del">
          <ac:chgData name="Challa, Gunakar (STUDENTS)" userId="S::gunakar.challa@students.unibe.ch::ebe9a3a0-afef-407a-aa98-4c78710a08bb" providerId="AD" clId="Web-{D97ABC61-BAC2-B850-CF68-55C928C22FFB}" dt="2024-10-02T21:13:45.860" v="363"/>
          <ac:spMkLst>
            <pc:docMk/>
            <pc:sldMk cId="3772130451" sldId="260"/>
            <ac:spMk id="30" creationId="{A905C581-3E86-4ADD-9EDD-5FA87B461238}"/>
          </ac:spMkLst>
        </pc:spChg>
        <pc:grpChg chg="add">
          <ac:chgData name="Challa, Gunakar (STUDENTS)" userId="S::gunakar.challa@students.unibe.ch::ebe9a3a0-afef-407a-aa98-4c78710a08bb" providerId="AD" clId="Web-{D97ABC61-BAC2-B850-CF68-55C928C22FFB}" dt="2024-10-02T21:13:18.610" v="360"/>
          <ac:grpSpMkLst>
            <pc:docMk/>
            <pc:sldMk cId="3772130451" sldId="260"/>
            <ac:grpSpMk id="31" creationId="{A4672714-67D2-40D0-B961-A7438FE9C9AA}"/>
          </ac:grpSpMkLst>
        </pc:grpChg>
        <pc:picChg chg="add mod ord">
          <ac:chgData name="Challa, Gunakar (STUDENTS)" userId="S::gunakar.challa@students.unibe.ch::ebe9a3a0-afef-407a-aa98-4c78710a08bb" providerId="AD" clId="Web-{D97ABC61-BAC2-B850-CF68-55C928C22FFB}" dt="2024-10-02T21:14:57.439" v="372" actId="1076"/>
          <ac:picMkLst>
            <pc:docMk/>
            <pc:sldMk cId="3772130451" sldId="260"/>
            <ac:picMk id="5" creationId="{C8A5451E-D406-6766-F5BA-0116B5DB4984}"/>
          </ac:picMkLst>
        </pc:picChg>
        <pc:picChg chg="add del">
          <ac:chgData name="Challa, Gunakar (STUDENTS)" userId="S::gunakar.challa@students.unibe.ch::ebe9a3a0-afef-407a-aa98-4c78710a08bb" providerId="AD" clId="Web-{D97ABC61-BAC2-B850-CF68-55C928C22FFB}" dt="2024-10-02T21:13:12.516" v="357"/>
          <ac:picMkLst>
            <pc:docMk/>
            <pc:sldMk cId="3772130451" sldId="260"/>
            <ac:picMk id="12" creationId="{BC526B7A-4801-4FD1-95C8-03AF22629E87}"/>
          </ac:picMkLst>
        </pc:picChg>
        <pc:picChg chg="add del">
          <ac:chgData name="Challa, Gunakar (STUDENTS)" userId="S::gunakar.challa@students.unibe.ch::ebe9a3a0-afef-407a-aa98-4c78710a08bb" providerId="AD" clId="Web-{D97ABC61-BAC2-B850-CF68-55C928C22FFB}" dt="2024-10-02T21:13:18.438" v="359"/>
          <ac:picMkLst>
            <pc:docMk/>
            <pc:sldMk cId="3772130451" sldId="260"/>
            <ac:picMk id="21" creationId="{BC526B7A-4801-4FD1-95C8-03AF22629E87}"/>
          </ac:picMkLst>
        </pc:picChg>
        <pc:picChg chg="add">
          <ac:chgData name="Challa, Gunakar (STUDENTS)" userId="S::gunakar.challa@students.unibe.ch::ebe9a3a0-afef-407a-aa98-4c78710a08bb" providerId="AD" clId="Web-{D97ABC61-BAC2-B850-CF68-55C928C22FFB}" dt="2024-10-02T21:13:18.610" v="360"/>
          <ac:picMkLst>
            <pc:docMk/>
            <pc:sldMk cId="3772130451" sldId="260"/>
            <ac:picMk id="27" creationId="{BC526B7A-4801-4FD1-95C8-03AF22629E87}"/>
          </ac:picMkLst>
        </pc:picChg>
      </pc:sldChg>
      <pc:sldChg chg="addSp delSp modSp mod setBg">
        <pc:chgData name="Challa, Gunakar (STUDENTS)" userId="S::gunakar.challa@students.unibe.ch::ebe9a3a0-afef-407a-aa98-4c78710a08bb" providerId="AD" clId="Web-{D97ABC61-BAC2-B850-CF68-55C928C22FFB}" dt="2024-10-02T21:28:46.797" v="407" actId="1076"/>
        <pc:sldMkLst>
          <pc:docMk/>
          <pc:sldMk cId="3235654213" sldId="261"/>
        </pc:sldMkLst>
        <pc:spChg chg="mod">
          <ac:chgData name="Challa, Gunakar (STUDENTS)" userId="S::gunakar.challa@students.unibe.ch::ebe9a3a0-afef-407a-aa98-4c78710a08bb" providerId="AD" clId="Web-{D97ABC61-BAC2-B850-CF68-55C928C22FFB}" dt="2024-10-02T21:28:46.797" v="407" actId="1076"/>
          <ac:spMkLst>
            <pc:docMk/>
            <pc:sldMk cId="3235654213" sldId="261"/>
            <ac:spMk id="2" creationId="{5AA3FB1B-A3F7-9468-02D0-011E0E64C493}"/>
          </ac:spMkLst>
        </pc:spChg>
        <pc:spChg chg="mod ord">
          <ac:chgData name="Challa, Gunakar (STUDENTS)" userId="S::gunakar.challa@students.unibe.ch::ebe9a3a0-afef-407a-aa98-4c78710a08bb" providerId="AD" clId="Web-{D97ABC61-BAC2-B850-CF68-55C928C22FFB}" dt="2024-10-02T21:27:37.265" v="403" actId="1076"/>
          <ac:spMkLst>
            <pc:docMk/>
            <pc:sldMk cId="3235654213" sldId="261"/>
            <ac:spMk id="3" creationId="{296A3664-189D-8E63-B98A-7DB6416B7EB8}"/>
          </ac:spMkLst>
        </pc:spChg>
        <pc:spChg chg="add del mod">
          <ac:chgData name="Challa, Gunakar (STUDENTS)" userId="S::gunakar.challa@students.unibe.ch::ebe9a3a0-afef-407a-aa98-4c78710a08bb" providerId="AD" clId="Web-{D97ABC61-BAC2-B850-CF68-55C928C22FFB}" dt="2024-10-02T20:58:53.880" v="120"/>
          <ac:spMkLst>
            <pc:docMk/>
            <pc:sldMk cId="3235654213" sldId="261"/>
            <ac:spMk id="5" creationId="{B581CFA0-56E4-1EB7-8CD7-6FC338094EC8}"/>
          </ac:spMkLst>
        </pc:spChg>
        <pc:spChg chg="add del mod">
          <ac:chgData name="Challa, Gunakar (STUDENTS)" userId="S::gunakar.challa@students.unibe.ch::ebe9a3a0-afef-407a-aa98-4c78710a08bb" providerId="AD" clId="Web-{D97ABC61-BAC2-B850-CF68-55C928C22FFB}" dt="2024-10-02T20:59:55.272" v="122"/>
          <ac:spMkLst>
            <pc:docMk/>
            <pc:sldMk cId="3235654213" sldId="261"/>
            <ac:spMk id="8" creationId="{CCACB818-314C-1404-3FDB-042B34A31093}"/>
          </ac:spMkLst>
        </pc:spChg>
        <pc:spChg chg="add del mod">
          <ac:chgData name="Challa, Gunakar (STUDENTS)" userId="S::gunakar.challa@students.unibe.ch::ebe9a3a0-afef-407a-aa98-4c78710a08bb" providerId="AD" clId="Web-{D97ABC61-BAC2-B850-CF68-55C928C22FFB}" dt="2024-10-02T21:28:28.953" v="406"/>
          <ac:spMkLst>
            <pc:docMk/>
            <pc:sldMk cId="3235654213" sldId="261"/>
            <ac:spMk id="19" creationId="{0BABF38A-8A0D-492E-BD20-6CF4D46B50BD}"/>
          </ac:spMkLst>
        </pc:spChg>
        <pc:spChg chg="add del">
          <ac:chgData name="Challa, Gunakar (STUDENTS)" userId="S::gunakar.challa@students.unibe.ch::ebe9a3a0-afef-407a-aa98-4c78710a08bb" providerId="AD" clId="Web-{D97ABC61-BAC2-B850-CF68-55C928C22FFB}" dt="2024-10-02T21:17:59.211" v="381"/>
          <ac:spMkLst>
            <pc:docMk/>
            <pc:sldMk cId="3235654213" sldId="261"/>
            <ac:spMk id="23" creationId="{A4FB2F27-3F7D-440E-A905-86607A926A29}"/>
          </ac:spMkLst>
        </pc:spChg>
        <pc:spChg chg="add del">
          <ac:chgData name="Challa, Gunakar (STUDENTS)" userId="S::gunakar.challa@students.unibe.ch::ebe9a3a0-afef-407a-aa98-4c78710a08bb" providerId="AD" clId="Web-{D97ABC61-BAC2-B850-CF68-55C928C22FFB}" dt="2024-10-02T21:15:24.377" v="374"/>
          <ac:spMkLst>
            <pc:docMk/>
            <pc:sldMk cId="3235654213" sldId="261"/>
            <ac:spMk id="25" creationId="{AF678C14-A033-4139-BCA9-8382B039648B}"/>
          </ac:spMkLst>
        </pc:spChg>
        <pc:spChg chg="add del">
          <ac:chgData name="Challa, Gunakar (STUDENTS)" userId="S::gunakar.challa@students.unibe.ch::ebe9a3a0-afef-407a-aa98-4c78710a08bb" providerId="AD" clId="Web-{D97ABC61-BAC2-B850-CF68-55C928C22FFB}" dt="2024-10-02T21:17:59.211" v="381"/>
          <ac:spMkLst>
            <pc:docMk/>
            <pc:sldMk cId="3235654213" sldId="261"/>
            <ac:spMk id="34" creationId="{0BABF38A-8A0D-492E-BD20-6CF4D46B50BD}"/>
          </ac:spMkLst>
        </pc:spChg>
        <pc:spChg chg="add del">
          <ac:chgData name="Challa, Gunakar (STUDENTS)" userId="S::gunakar.challa@students.unibe.ch::ebe9a3a0-afef-407a-aa98-4c78710a08bb" providerId="AD" clId="Web-{D97ABC61-BAC2-B850-CF68-55C928C22FFB}" dt="2024-10-02T21:17:59.211" v="381"/>
          <ac:spMkLst>
            <pc:docMk/>
            <pc:sldMk cId="3235654213" sldId="261"/>
            <ac:spMk id="38" creationId="{8651CFA9-6065-4243-AC48-858E359780B1}"/>
          </ac:spMkLst>
        </pc:spChg>
        <pc:spChg chg="add del">
          <ac:chgData name="Challa, Gunakar (STUDENTS)" userId="S::gunakar.challa@students.unibe.ch::ebe9a3a0-afef-407a-aa98-4c78710a08bb" providerId="AD" clId="Web-{D97ABC61-BAC2-B850-CF68-55C928C22FFB}" dt="2024-10-02T21:17:59.211" v="381"/>
          <ac:spMkLst>
            <pc:docMk/>
            <pc:sldMk cId="3235654213" sldId="261"/>
            <ac:spMk id="40" creationId="{FBC8BBE5-981E-4B0B-9654-32B5668BFF31}"/>
          </ac:spMkLst>
        </pc:spChg>
        <pc:grpChg chg="add del">
          <ac:chgData name="Challa, Gunakar (STUDENTS)" userId="S::gunakar.challa@students.unibe.ch::ebe9a3a0-afef-407a-aa98-4c78710a08bb" providerId="AD" clId="Web-{D97ABC61-BAC2-B850-CF68-55C928C22FFB}" dt="2024-10-02T21:17:59.211" v="381"/>
          <ac:grpSpMkLst>
            <pc:docMk/>
            <pc:sldMk cId="3235654213" sldId="261"/>
            <ac:grpSpMk id="27" creationId="{118CCFCC-37BE-4D59-9025-3B554F8B5F96}"/>
          </ac:grpSpMkLst>
        </pc:grpChg>
        <pc:grpChg chg="add del">
          <ac:chgData name="Challa, Gunakar (STUDENTS)" userId="S::gunakar.challa@students.unibe.ch::ebe9a3a0-afef-407a-aa98-4c78710a08bb" providerId="AD" clId="Web-{D97ABC61-BAC2-B850-CF68-55C928C22FFB}" dt="2024-10-02T21:17:59.211" v="381"/>
          <ac:grpSpMkLst>
            <pc:docMk/>
            <pc:sldMk cId="3235654213" sldId="261"/>
            <ac:grpSpMk id="42" creationId="{8D6FD602-3113-4FC4-982F-15099614D2A6}"/>
          </ac:grpSpMkLst>
        </pc:grpChg>
        <pc:picChg chg="add del mod ord">
          <ac:chgData name="Challa, Gunakar (STUDENTS)" userId="S::gunakar.challa@students.unibe.ch::ebe9a3a0-afef-407a-aa98-4c78710a08bb" providerId="AD" clId="Web-{D97ABC61-BAC2-B850-CF68-55C928C22FFB}" dt="2024-10-02T20:59:51.881" v="121"/>
          <ac:picMkLst>
            <pc:docMk/>
            <pc:sldMk cId="3235654213" sldId="261"/>
            <ac:picMk id="6" creationId="{C4B7D776-2CE8-0632-D76D-C6FA2A9B3870}"/>
          </ac:picMkLst>
        </pc:picChg>
        <pc:picChg chg="add mod ord">
          <ac:chgData name="Challa, Gunakar (STUDENTS)" userId="S::gunakar.challa@students.unibe.ch::ebe9a3a0-afef-407a-aa98-4c78710a08bb" providerId="AD" clId="Web-{D97ABC61-BAC2-B850-CF68-55C928C22FFB}" dt="2024-10-02T21:17:59.211" v="381"/>
          <ac:picMkLst>
            <pc:docMk/>
            <pc:sldMk cId="3235654213" sldId="261"/>
            <ac:picMk id="9" creationId="{9D4C1683-6BB6-BA8A-BF7C-5957A3DA3686}"/>
          </ac:picMkLst>
        </pc:picChg>
        <pc:picChg chg="del mod">
          <ac:chgData name="Challa, Gunakar (STUDENTS)" userId="S::gunakar.challa@students.unibe.ch::ebe9a3a0-afef-407a-aa98-4c78710a08bb" providerId="AD" clId="Web-{D97ABC61-BAC2-B850-CF68-55C928C22FFB}" dt="2024-10-02T20:58:38.614" v="119"/>
          <ac:picMkLst>
            <pc:docMk/>
            <pc:sldMk cId="3235654213" sldId="261"/>
            <ac:picMk id="14" creationId="{260F54B3-5132-5D0C-3E10-758D10D0ADDD}"/>
          </ac:picMkLst>
        </pc:picChg>
        <pc:picChg chg="add del">
          <ac:chgData name="Challa, Gunakar (STUDENTS)" userId="S::gunakar.challa@students.unibe.ch::ebe9a3a0-afef-407a-aa98-4c78710a08bb" providerId="AD" clId="Web-{D97ABC61-BAC2-B850-CF68-55C928C22FFB}" dt="2024-10-02T21:17:59.211" v="381"/>
          <ac:picMkLst>
            <pc:docMk/>
            <pc:sldMk cId="3235654213" sldId="261"/>
            <ac:picMk id="21" creationId="{BC526B7A-4801-4FD1-95C8-03AF22629E87}"/>
          </ac:picMkLst>
        </pc:picChg>
        <pc:picChg chg="add del">
          <ac:chgData name="Challa, Gunakar (STUDENTS)" userId="S::gunakar.challa@students.unibe.ch::ebe9a3a0-afef-407a-aa98-4c78710a08bb" providerId="AD" clId="Web-{D97ABC61-BAC2-B850-CF68-55C928C22FFB}" dt="2024-10-02T21:17:59.211" v="381"/>
          <ac:picMkLst>
            <pc:docMk/>
            <pc:sldMk cId="3235654213" sldId="261"/>
            <ac:picMk id="36" creationId="{BC526B7A-4801-4FD1-95C8-03AF22629E87}"/>
          </ac:picMkLst>
        </pc:picChg>
      </pc:sldChg>
      <pc:sldChg chg="addSp modSp new mod setBg">
        <pc:chgData name="Challa, Gunakar (STUDENTS)" userId="S::gunakar.challa@students.unibe.ch::ebe9a3a0-afef-407a-aa98-4c78710a08bb" providerId="AD" clId="Web-{D97ABC61-BAC2-B850-CF68-55C928C22FFB}" dt="2024-10-02T21:30:19.720" v="414"/>
        <pc:sldMkLst>
          <pc:docMk/>
          <pc:sldMk cId="1230329944" sldId="262"/>
        </pc:sldMkLst>
        <pc:spChg chg="mod">
          <ac:chgData name="Challa, Gunakar (STUDENTS)" userId="S::gunakar.challa@students.unibe.ch::ebe9a3a0-afef-407a-aa98-4c78710a08bb" providerId="AD" clId="Web-{D97ABC61-BAC2-B850-CF68-55C928C22FFB}" dt="2024-10-02T21:30:19.720" v="414"/>
          <ac:spMkLst>
            <pc:docMk/>
            <pc:sldMk cId="1230329944" sldId="262"/>
            <ac:spMk id="2" creationId="{BA67457A-CAB4-D3BE-7B60-0207B51990B2}"/>
          </ac:spMkLst>
        </pc:spChg>
        <pc:spChg chg="add">
          <ac:chgData name="Challa, Gunakar (STUDENTS)" userId="S::gunakar.challa@students.unibe.ch::ebe9a3a0-afef-407a-aa98-4c78710a08bb" providerId="AD" clId="Web-{D97ABC61-BAC2-B850-CF68-55C928C22FFB}" dt="2024-10-02T21:30:19.720" v="414"/>
          <ac:spMkLst>
            <pc:docMk/>
            <pc:sldMk cId="1230329944" sldId="262"/>
            <ac:spMk id="8" creationId="{0BABF38A-8A0D-492E-BD20-6CF4D46B50BD}"/>
          </ac:spMkLst>
        </pc:spChg>
        <pc:spChg chg="add">
          <ac:chgData name="Challa, Gunakar (STUDENTS)" userId="S::gunakar.challa@students.unibe.ch::ebe9a3a0-afef-407a-aa98-4c78710a08bb" providerId="AD" clId="Web-{D97ABC61-BAC2-B850-CF68-55C928C22FFB}" dt="2024-10-02T21:30:19.720" v="414"/>
          <ac:spMkLst>
            <pc:docMk/>
            <pc:sldMk cId="1230329944" sldId="262"/>
            <ac:spMk id="12" creationId="{E2748806-3AF5-4078-830A-C1F26BF1B200}"/>
          </ac:spMkLst>
        </pc:spChg>
        <pc:spChg chg="add">
          <ac:chgData name="Challa, Gunakar (STUDENTS)" userId="S::gunakar.challa@students.unibe.ch::ebe9a3a0-afef-407a-aa98-4c78710a08bb" providerId="AD" clId="Web-{D97ABC61-BAC2-B850-CF68-55C928C22FFB}" dt="2024-10-02T21:30:19.720" v="414"/>
          <ac:spMkLst>
            <pc:docMk/>
            <pc:sldMk cId="1230329944" sldId="262"/>
            <ac:spMk id="14" creationId="{BF991FCB-5132-414C-B377-526F56121B69}"/>
          </ac:spMkLst>
        </pc:spChg>
        <pc:spChg chg="add">
          <ac:chgData name="Challa, Gunakar (STUDENTS)" userId="S::gunakar.challa@students.unibe.ch::ebe9a3a0-afef-407a-aa98-4c78710a08bb" providerId="AD" clId="Web-{D97ABC61-BAC2-B850-CF68-55C928C22FFB}" dt="2024-10-02T21:30:19.720" v="414"/>
          <ac:spMkLst>
            <pc:docMk/>
            <pc:sldMk cId="1230329944" sldId="262"/>
            <ac:spMk id="16" creationId="{F23DAFF7-4C98-4E0E-8986-198D54B6C1F0}"/>
          </ac:spMkLst>
        </pc:spChg>
        <pc:picChg chg="add">
          <ac:chgData name="Challa, Gunakar (STUDENTS)" userId="S::gunakar.challa@students.unibe.ch::ebe9a3a0-afef-407a-aa98-4c78710a08bb" providerId="AD" clId="Web-{D97ABC61-BAC2-B850-CF68-55C928C22FFB}" dt="2024-10-02T21:30:19.720" v="414"/>
          <ac:picMkLst>
            <pc:docMk/>
            <pc:sldMk cId="1230329944" sldId="262"/>
            <ac:picMk id="4" creationId="{17C209AA-6B5C-8C70-C894-E81A71AEA0E5}"/>
          </ac:picMkLst>
        </pc:picChg>
        <pc:picChg chg="add">
          <ac:chgData name="Challa, Gunakar (STUDENTS)" userId="S::gunakar.challa@students.unibe.ch::ebe9a3a0-afef-407a-aa98-4c78710a08bb" providerId="AD" clId="Web-{D97ABC61-BAC2-B850-CF68-55C928C22FFB}" dt="2024-10-02T21:30:19.720" v="414"/>
          <ac:picMkLst>
            <pc:docMk/>
            <pc:sldMk cId="1230329944" sldId="262"/>
            <ac:picMk id="10" creationId="{BC526B7A-4801-4FD1-95C8-03AF22629E87}"/>
          </ac:picMkLst>
        </pc:pic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2484D0C-B95C-460B-8E99-C3149C7B2C41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1643A121-7283-43F3-856A-82C9E34B82D5}">
      <dgm:prSet/>
      <dgm:spPr/>
      <dgm:t>
        <a:bodyPr/>
        <a:lstStyle/>
        <a:p>
          <a:r>
            <a:rPr lang="en-US" dirty="0"/>
            <a:t>There are several situations where a humans may not enter the zone which needs observance. </a:t>
          </a:r>
        </a:p>
      </dgm:t>
    </dgm:pt>
    <dgm:pt modelId="{885347AD-10B0-4634-A842-7BFCE6FE76AB}" type="parTrans" cxnId="{EB4979D8-FCED-4BA7-8078-1DE92F2CE8BD}">
      <dgm:prSet/>
      <dgm:spPr/>
      <dgm:t>
        <a:bodyPr/>
        <a:lstStyle/>
        <a:p>
          <a:endParaRPr lang="en-US"/>
        </a:p>
      </dgm:t>
    </dgm:pt>
    <dgm:pt modelId="{A73132C5-8FD6-4713-863F-95C6D6668567}" type="sibTrans" cxnId="{EB4979D8-FCED-4BA7-8078-1DE92F2CE8BD}">
      <dgm:prSet/>
      <dgm:spPr/>
      <dgm:t>
        <a:bodyPr/>
        <a:lstStyle/>
        <a:p>
          <a:endParaRPr lang="en-US"/>
        </a:p>
      </dgm:t>
    </dgm:pt>
    <dgm:pt modelId="{B3CAA66C-CB3A-46A7-B266-9F7A8D339554}">
      <dgm:prSet/>
      <dgm:spPr/>
      <dgm:t>
        <a:bodyPr/>
        <a:lstStyle/>
        <a:p>
          <a:pPr rtl="0"/>
          <a:r>
            <a:rPr lang="en-US" dirty="0"/>
            <a:t>The reasons can vary from severe weather conditions (-20C) to disaster stroked areas(Fire accident</a:t>
          </a:r>
          <a:r>
            <a:rPr lang="en-US" dirty="0">
              <a:latin typeface="Sabon Next LT"/>
            </a:rPr>
            <a:t>) to covert operations and so on...</a:t>
          </a:r>
          <a:endParaRPr lang="en-US" dirty="0"/>
        </a:p>
      </dgm:t>
    </dgm:pt>
    <dgm:pt modelId="{936ED03E-50E0-478F-B16F-046DAA432414}" type="parTrans" cxnId="{026AD28E-25E2-4E7B-A866-F0FCDEA30DB1}">
      <dgm:prSet/>
      <dgm:spPr/>
      <dgm:t>
        <a:bodyPr/>
        <a:lstStyle/>
        <a:p>
          <a:endParaRPr lang="en-US"/>
        </a:p>
      </dgm:t>
    </dgm:pt>
    <dgm:pt modelId="{2C86445D-F595-4629-9579-A5676A3C0782}" type="sibTrans" cxnId="{026AD28E-25E2-4E7B-A866-F0FCDEA30DB1}">
      <dgm:prSet/>
      <dgm:spPr/>
      <dgm:t>
        <a:bodyPr/>
        <a:lstStyle/>
        <a:p>
          <a:endParaRPr lang="en-US"/>
        </a:p>
      </dgm:t>
    </dgm:pt>
    <dgm:pt modelId="{7F4D4E7F-9DF4-49D2-A37E-48FC633A9A30}">
      <dgm:prSet/>
      <dgm:spPr/>
      <dgm:t>
        <a:bodyPr/>
        <a:lstStyle/>
        <a:p>
          <a:r>
            <a:rPr lang="en-US" dirty="0"/>
            <a:t>We shall use a normal camera but this prototype can be extended using IR cameras which enables us to use it during night and extreme smoke.</a:t>
          </a:r>
        </a:p>
      </dgm:t>
    </dgm:pt>
    <dgm:pt modelId="{871BD242-33D7-46A5-9AE0-6D38AA84E304}" type="parTrans" cxnId="{B9578735-91FF-4AF0-ABFA-A1D37635A798}">
      <dgm:prSet/>
      <dgm:spPr/>
      <dgm:t>
        <a:bodyPr/>
        <a:lstStyle/>
        <a:p>
          <a:endParaRPr lang="en-US"/>
        </a:p>
      </dgm:t>
    </dgm:pt>
    <dgm:pt modelId="{4310157C-A69E-4440-A2B2-FE9F13361C94}" type="sibTrans" cxnId="{B9578735-91FF-4AF0-ABFA-A1D37635A798}">
      <dgm:prSet/>
      <dgm:spPr/>
      <dgm:t>
        <a:bodyPr/>
        <a:lstStyle/>
        <a:p>
          <a:endParaRPr lang="en-US"/>
        </a:p>
      </dgm:t>
    </dgm:pt>
    <dgm:pt modelId="{4F458983-6D65-4441-9B0D-ECDE6969D898}" type="pres">
      <dgm:prSet presAssocID="{52484D0C-B95C-460B-8E99-C3149C7B2C41}" presName="root" presStyleCnt="0">
        <dgm:presLayoutVars>
          <dgm:dir/>
          <dgm:resizeHandles val="exact"/>
        </dgm:presLayoutVars>
      </dgm:prSet>
      <dgm:spPr/>
    </dgm:pt>
    <dgm:pt modelId="{FEEF893C-F9B7-4ADE-B19A-E5A4962B7AF6}" type="pres">
      <dgm:prSet presAssocID="{1643A121-7283-43F3-856A-82C9E34B82D5}" presName="compNode" presStyleCnt="0"/>
      <dgm:spPr/>
    </dgm:pt>
    <dgm:pt modelId="{367B56C1-3E3F-463A-923A-E5A937415A9E}" type="pres">
      <dgm:prSet presAssocID="{1643A121-7283-43F3-856A-82C9E34B82D5}" presName="bgRect" presStyleLbl="bgShp" presStyleIdx="0" presStyleCnt="3"/>
      <dgm:spPr/>
    </dgm:pt>
    <dgm:pt modelId="{7DE0CA4B-C126-41CC-8D92-CCF6A7B1A364}" type="pres">
      <dgm:prSet presAssocID="{1643A121-7283-43F3-856A-82C9E34B82D5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3A0B4450-D497-48B9-A085-B1887C127C24}" type="pres">
      <dgm:prSet presAssocID="{1643A121-7283-43F3-856A-82C9E34B82D5}" presName="spaceRect" presStyleCnt="0"/>
      <dgm:spPr/>
    </dgm:pt>
    <dgm:pt modelId="{72DA9C0F-430A-4F7B-B4B7-77D96791C63F}" type="pres">
      <dgm:prSet presAssocID="{1643A121-7283-43F3-856A-82C9E34B82D5}" presName="parTx" presStyleLbl="revTx" presStyleIdx="0" presStyleCnt="3">
        <dgm:presLayoutVars>
          <dgm:chMax val="0"/>
          <dgm:chPref val="0"/>
        </dgm:presLayoutVars>
      </dgm:prSet>
      <dgm:spPr/>
    </dgm:pt>
    <dgm:pt modelId="{99CBB31A-2BC3-4F5B-87AD-B172E82A00FF}" type="pres">
      <dgm:prSet presAssocID="{A73132C5-8FD6-4713-863F-95C6D6668567}" presName="sibTrans" presStyleCnt="0"/>
      <dgm:spPr/>
    </dgm:pt>
    <dgm:pt modelId="{B7BF78AF-0CC3-4D4E-B09E-19E40A91AF48}" type="pres">
      <dgm:prSet presAssocID="{B3CAA66C-CB3A-46A7-B266-9F7A8D339554}" presName="compNode" presStyleCnt="0"/>
      <dgm:spPr/>
    </dgm:pt>
    <dgm:pt modelId="{D26C2916-0B4A-4CCE-A08C-3B32EDFC752A}" type="pres">
      <dgm:prSet presAssocID="{B3CAA66C-CB3A-46A7-B266-9F7A8D339554}" presName="bgRect" presStyleLbl="bgShp" presStyleIdx="1" presStyleCnt="3"/>
      <dgm:spPr/>
    </dgm:pt>
    <dgm:pt modelId="{0F10DE74-DC35-4A12-B6B0-6BE5FB7D5E5F}" type="pres">
      <dgm:prSet presAssocID="{B3CAA66C-CB3A-46A7-B266-9F7A8D339554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mbulance"/>
        </a:ext>
      </dgm:extLst>
    </dgm:pt>
    <dgm:pt modelId="{8F83FBAD-9EB2-4132-BF3C-351C993A6627}" type="pres">
      <dgm:prSet presAssocID="{B3CAA66C-CB3A-46A7-B266-9F7A8D339554}" presName="spaceRect" presStyleCnt="0"/>
      <dgm:spPr/>
    </dgm:pt>
    <dgm:pt modelId="{8728C868-1658-4C07-B8DA-51D0E2F58B3B}" type="pres">
      <dgm:prSet presAssocID="{B3CAA66C-CB3A-46A7-B266-9F7A8D339554}" presName="parTx" presStyleLbl="revTx" presStyleIdx="1" presStyleCnt="3">
        <dgm:presLayoutVars>
          <dgm:chMax val="0"/>
          <dgm:chPref val="0"/>
        </dgm:presLayoutVars>
      </dgm:prSet>
      <dgm:spPr/>
    </dgm:pt>
    <dgm:pt modelId="{FA36871F-D796-4D45-B14D-CC908431FCAA}" type="pres">
      <dgm:prSet presAssocID="{2C86445D-F595-4629-9579-A5676A3C0782}" presName="sibTrans" presStyleCnt="0"/>
      <dgm:spPr/>
    </dgm:pt>
    <dgm:pt modelId="{AAF5F353-FDF2-44A8-92D4-66C0CD6D5BC2}" type="pres">
      <dgm:prSet presAssocID="{7F4D4E7F-9DF4-49D2-A37E-48FC633A9A30}" presName="compNode" presStyleCnt="0"/>
      <dgm:spPr/>
    </dgm:pt>
    <dgm:pt modelId="{C23C144F-B045-41B9-A859-018EBA921F84}" type="pres">
      <dgm:prSet presAssocID="{7F4D4E7F-9DF4-49D2-A37E-48FC633A9A30}" presName="bgRect" presStyleLbl="bgShp" presStyleIdx="2" presStyleCnt="3"/>
      <dgm:spPr/>
    </dgm:pt>
    <dgm:pt modelId="{D5C44B91-29EA-4382-B60E-BEAE3A82FC0A}" type="pres">
      <dgm:prSet presAssocID="{7F4D4E7F-9DF4-49D2-A37E-48FC633A9A30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ecurity Camera"/>
        </a:ext>
      </dgm:extLst>
    </dgm:pt>
    <dgm:pt modelId="{10EF5D8E-0E26-4EF7-8EEC-EEB9178DE4BC}" type="pres">
      <dgm:prSet presAssocID="{7F4D4E7F-9DF4-49D2-A37E-48FC633A9A30}" presName="spaceRect" presStyleCnt="0"/>
      <dgm:spPr/>
    </dgm:pt>
    <dgm:pt modelId="{968B0925-FF9F-4DEA-9FDB-EDE8E36F7DE6}" type="pres">
      <dgm:prSet presAssocID="{7F4D4E7F-9DF4-49D2-A37E-48FC633A9A30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F5E27C03-9DA9-435A-8A26-F8EEF920D072}" type="presOf" srcId="{1643A121-7283-43F3-856A-82C9E34B82D5}" destId="{72DA9C0F-430A-4F7B-B4B7-77D96791C63F}" srcOrd="0" destOrd="0" presId="urn:microsoft.com/office/officeart/2018/2/layout/IconVerticalSolidList"/>
    <dgm:cxn modelId="{B9578735-91FF-4AF0-ABFA-A1D37635A798}" srcId="{52484D0C-B95C-460B-8E99-C3149C7B2C41}" destId="{7F4D4E7F-9DF4-49D2-A37E-48FC633A9A30}" srcOrd="2" destOrd="0" parTransId="{871BD242-33D7-46A5-9AE0-6D38AA84E304}" sibTransId="{4310157C-A69E-4440-A2B2-FE9F13361C94}"/>
    <dgm:cxn modelId="{026AD28E-25E2-4E7B-A866-F0FCDEA30DB1}" srcId="{52484D0C-B95C-460B-8E99-C3149C7B2C41}" destId="{B3CAA66C-CB3A-46A7-B266-9F7A8D339554}" srcOrd="1" destOrd="0" parTransId="{936ED03E-50E0-478F-B16F-046DAA432414}" sibTransId="{2C86445D-F595-4629-9579-A5676A3C0782}"/>
    <dgm:cxn modelId="{00B351B9-3862-4984-988B-92B8A8513880}" type="presOf" srcId="{52484D0C-B95C-460B-8E99-C3149C7B2C41}" destId="{4F458983-6D65-4441-9B0D-ECDE6969D898}" srcOrd="0" destOrd="0" presId="urn:microsoft.com/office/officeart/2018/2/layout/IconVerticalSolidList"/>
    <dgm:cxn modelId="{00F229C6-02F4-4FE8-A51B-E0D25868F581}" type="presOf" srcId="{7F4D4E7F-9DF4-49D2-A37E-48FC633A9A30}" destId="{968B0925-FF9F-4DEA-9FDB-EDE8E36F7DE6}" srcOrd="0" destOrd="0" presId="urn:microsoft.com/office/officeart/2018/2/layout/IconVerticalSolidList"/>
    <dgm:cxn modelId="{EB4979D8-FCED-4BA7-8078-1DE92F2CE8BD}" srcId="{52484D0C-B95C-460B-8E99-C3149C7B2C41}" destId="{1643A121-7283-43F3-856A-82C9E34B82D5}" srcOrd="0" destOrd="0" parTransId="{885347AD-10B0-4634-A842-7BFCE6FE76AB}" sibTransId="{A73132C5-8FD6-4713-863F-95C6D6668567}"/>
    <dgm:cxn modelId="{07F852E3-F40C-47B9-8898-E2695FAB237A}" type="presOf" srcId="{B3CAA66C-CB3A-46A7-B266-9F7A8D339554}" destId="{8728C868-1658-4C07-B8DA-51D0E2F58B3B}" srcOrd="0" destOrd="0" presId="urn:microsoft.com/office/officeart/2018/2/layout/IconVerticalSolidList"/>
    <dgm:cxn modelId="{8E64ABDB-9DF0-4AA2-8DA9-E9027701A3A8}" type="presParOf" srcId="{4F458983-6D65-4441-9B0D-ECDE6969D898}" destId="{FEEF893C-F9B7-4ADE-B19A-E5A4962B7AF6}" srcOrd="0" destOrd="0" presId="urn:microsoft.com/office/officeart/2018/2/layout/IconVerticalSolidList"/>
    <dgm:cxn modelId="{16066932-69BA-4E25-8676-42AA825C15CB}" type="presParOf" srcId="{FEEF893C-F9B7-4ADE-B19A-E5A4962B7AF6}" destId="{367B56C1-3E3F-463A-923A-E5A937415A9E}" srcOrd="0" destOrd="0" presId="urn:microsoft.com/office/officeart/2018/2/layout/IconVerticalSolidList"/>
    <dgm:cxn modelId="{36869509-6B9F-4360-85FB-834E1B481409}" type="presParOf" srcId="{FEEF893C-F9B7-4ADE-B19A-E5A4962B7AF6}" destId="{7DE0CA4B-C126-41CC-8D92-CCF6A7B1A364}" srcOrd="1" destOrd="0" presId="urn:microsoft.com/office/officeart/2018/2/layout/IconVerticalSolidList"/>
    <dgm:cxn modelId="{DD06EB28-C069-4784-97EC-52FCA81F3B5D}" type="presParOf" srcId="{FEEF893C-F9B7-4ADE-B19A-E5A4962B7AF6}" destId="{3A0B4450-D497-48B9-A085-B1887C127C24}" srcOrd="2" destOrd="0" presId="urn:microsoft.com/office/officeart/2018/2/layout/IconVerticalSolidList"/>
    <dgm:cxn modelId="{8AAF86BD-7AEB-46A7-BAF4-7C96034856A3}" type="presParOf" srcId="{FEEF893C-F9B7-4ADE-B19A-E5A4962B7AF6}" destId="{72DA9C0F-430A-4F7B-B4B7-77D96791C63F}" srcOrd="3" destOrd="0" presId="urn:microsoft.com/office/officeart/2018/2/layout/IconVerticalSolidList"/>
    <dgm:cxn modelId="{E59620A1-AFC4-4A1C-BDA1-F17F7B44C008}" type="presParOf" srcId="{4F458983-6D65-4441-9B0D-ECDE6969D898}" destId="{99CBB31A-2BC3-4F5B-87AD-B172E82A00FF}" srcOrd="1" destOrd="0" presId="urn:microsoft.com/office/officeart/2018/2/layout/IconVerticalSolidList"/>
    <dgm:cxn modelId="{A8A7B5C4-32CC-4EC0-8A46-79F77F26ED5A}" type="presParOf" srcId="{4F458983-6D65-4441-9B0D-ECDE6969D898}" destId="{B7BF78AF-0CC3-4D4E-B09E-19E40A91AF48}" srcOrd="2" destOrd="0" presId="urn:microsoft.com/office/officeart/2018/2/layout/IconVerticalSolidList"/>
    <dgm:cxn modelId="{758E77C1-B29D-485D-BFDD-342A2A95D3B5}" type="presParOf" srcId="{B7BF78AF-0CC3-4D4E-B09E-19E40A91AF48}" destId="{D26C2916-0B4A-4CCE-A08C-3B32EDFC752A}" srcOrd="0" destOrd="0" presId="urn:microsoft.com/office/officeart/2018/2/layout/IconVerticalSolidList"/>
    <dgm:cxn modelId="{62017689-1D49-489F-816E-630D7747F93B}" type="presParOf" srcId="{B7BF78AF-0CC3-4D4E-B09E-19E40A91AF48}" destId="{0F10DE74-DC35-4A12-B6B0-6BE5FB7D5E5F}" srcOrd="1" destOrd="0" presId="urn:microsoft.com/office/officeart/2018/2/layout/IconVerticalSolidList"/>
    <dgm:cxn modelId="{712629B4-8610-47DF-9C31-BE4BA8C709E0}" type="presParOf" srcId="{B7BF78AF-0CC3-4D4E-B09E-19E40A91AF48}" destId="{8F83FBAD-9EB2-4132-BF3C-351C993A6627}" srcOrd="2" destOrd="0" presId="urn:microsoft.com/office/officeart/2018/2/layout/IconVerticalSolidList"/>
    <dgm:cxn modelId="{1A00803A-CD07-4D70-997F-DF76FAC7038F}" type="presParOf" srcId="{B7BF78AF-0CC3-4D4E-B09E-19E40A91AF48}" destId="{8728C868-1658-4C07-B8DA-51D0E2F58B3B}" srcOrd="3" destOrd="0" presId="urn:microsoft.com/office/officeart/2018/2/layout/IconVerticalSolidList"/>
    <dgm:cxn modelId="{684AC4A7-9435-4D00-A5B7-8459964C6C17}" type="presParOf" srcId="{4F458983-6D65-4441-9B0D-ECDE6969D898}" destId="{FA36871F-D796-4D45-B14D-CC908431FCAA}" srcOrd="3" destOrd="0" presId="urn:microsoft.com/office/officeart/2018/2/layout/IconVerticalSolidList"/>
    <dgm:cxn modelId="{DEBDA1CA-F90F-4686-8528-C487E6561CDE}" type="presParOf" srcId="{4F458983-6D65-4441-9B0D-ECDE6969D898}" destId="{AAF5F353-FDF2-44A8-92D4-66C0CD6D5BC2}" srcOrd="4" destOrd="0" presId="urn:microsoft.com/office/officeart/2018/2/layout/IconVerticalSolidList"/>
    <dgm:cxn modelId="{AD6A9EF2-7B9A-4B5B-AE09-2235B2B9D40A}" type="presParOf" srcId="{AAF5F353-FDF2-44A8-92D4-66C0CD6D5BC2}" destId="{C23C144F-B045-41B9-A859-018EBA921F84}" srcOrd="0" destOrd="0" presId="urn:microsoft.com/office/officeart/2018/2/layout/IconVerticalSolidList"/>
    <dgm:cxn modelId="{705B00CF-4894-4399-9B70-110141AA5984}" type="presParOf" srcId="{AAF5F353-FDF2-44A8-92D4-66C0CD6D5BC2}" destId="{D5C44B91-29EA-4382-B60E-BEAE3A82FC0A}" srcOrd="1" destOrd="0" presId="urn:microsoft.com/office/officeart/2018/2/layout/IconVerticalSolidList"/>
    <dgm:cxn modelId="{5007C93A-D739-47B6-873E-15CBC96C446E}" type="presParOf" srcId="{AAF5F353-FDF2-44A8-92D4-66C0CD6D5BC2}" destId="{10EF5D8E-0E26-4EF7-8EEC-EEB9178DE4BC}" srcOrd="2" destOrd="0" presId="urn:microsoft.com/office/officeart/2018/2/layout/IconVerticalSolidList"/>
    <dgm:cxn modelId="{5584F8F8-8914-48C4-9600-7A02E6CE2166}" type="presParOf" srcId="{AAF5F353-FDF2-44A8-92D4-66C0CD6D5BC2}" destId="{968B0925-FF9F-4DEA-9FDB-EDE8E36F7DE6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7B56C1-3E3F-463A-923A-E5A937415A9E}">
      <dsp:nvSpPr>
        <dsp:cNvPr id="0" name=""/>
        <dsp:cNvSpPr/>
      </dsp:nvSpPr>
      <dsp:spPr>
        <a:xfrm>
          <a:off x="0" y="713"/>
          <a:ext cx="7003777" cy="166919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DE0CA4B-C126-41CC-8D92-CCF6A7B1A364}">
      <dsp:nvSpPr>
        <dsp:cNvPr id="0" name=""/>
        <dsp:cNvSpPr/>
      </dsp:nvSpPr>
      <dsp:spPr>
        <a:xfrm>
          <a:off x="504931" y="376281"/>
          <a:ext cx="918056" cy="91805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DA9C0F-430A-4F7B-B4B7-77D96791C63F}">
      <dsp:nvSpPr>
        <dsp:cNvPr id="0" name=""/>
        <dsp:cNvSpPr/>
      </dsp:nvSpPr>
      <dsp:spPr>
        <a:xfrm>
          <a:off x="1927918" y="713"/>
          <a:ext cx="5075858" cy="16691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6656" tIns="176656" rIns="176656" bIns="176656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There are several situations where a humans may not enter the zone which needs observance. </a:t>
          </a:r>
        </a:p>
      </dsp:txBody>
      <dsp:txXfrm>
        <a:off x="1927918" y="713"/>
        <a:ext cx="5075858" cy="1669193"/>
      </dsp:txXfrm>
    </dsp:sp>
    <dsp:sp modelId="{D26C2916-0B4A-4CCE-A08C-3B32EDFC752A}">
      <dsp:nvSpPr>
        <dsp:cNvPr id="0" name=""/>
        <dsp:cNvSpPr/>
      </dsp:nvSpPr>
      <dsp:spPr>
        <a:xfrm>
          <a:off x="0" y="2087205"/>
          <a:ext cx="7003777" cy="166919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F10DE74-DC35-4A12-B6B0-6BE5FB7D5E5F}">
      <dsp:nvSpPr>
        <dsp:cNvPr id="0" name=""/>
        <dsp:cNvSpPr/>
      </dsp:nvSpPr>
      <dsp:spPr>
        <a:xfrm>
          <a:off x="504931" y="2462774"/>
          <a:ext cx="918056" cy="91805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28C868-1658-4C07-B8DA-51D0E2F58B3B}">
      <dsp:nvSpPr>
        <dsp:cNvPr id="0" name=""/>
        <dsp:cNvSpPr/>
      </dsp:nvSpPr>
      <dsp:spPr>
        <a:xfrm>
          <a:off x="1927918" y="2087205"/>
          <a:ext cx="5075858" cy="16691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6656" tIns="176656" rIns="176656" bIns="176656" numCol="1" spcCol="1270" anchor="ctr" anchorCtr="0">
          <a:noAutofit/>
        </a:bodyPr>
        <a:lstStyle/>
        <a:p>
          <a:pPr marL="0" lvl="0" indent="0" algn="l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The reasons can vary from severe weather conditions (-20C) to disaster stroked areas(Fire accident</a:t>
          </a:r>
          <a:r>
            <a:rPr lang="en-US" sz="2100" kern="1200" dirty="0">
              <a:latin typeface="Sabon Next LT"/>
            </a:rPr>
            <a:t>) to covert operations and so on...</a:t>
          </a:r>
          <a:endParaRPr lang="en-US" sz="2100" kern="1200" dirty="0"/>
        </a:p>
      </dsp:txBody>
      <dsp:txXfrm>
        <a:off x="1927918" y="2087205"/>
        <a:ext cx="5075858" cy="1669193"/>
      </dsp:txXfrm>
    </dsp:sp>
    <dsp:sp modelId="{C23C144F-B045-41B9-A859-018EBA921F84}">
      <dsp:nvSpPr>
        <dsp:cNvPr id="0" name=""/>
        <dsp:cNvSpPr/>
      </dsp:nvSpPr>
      <dsp:spPr>
        <a:xfrm>
          <a:off x="0" y="4173697"/>
          <a:ext cx="7003777" cy="166919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5C44B91-29EA-4382-B60E-BEAE3A82FC0A}">
      <dsp:nvSpPr>
        <dsp:cNvPr id="0" name=""/>
        <dsp:cNvSpPr/>
      </dsp:nvSpPr>
      <dsp:spPr>
        <a:xfrm>
          <a:off x="504931" y="4549266"/>
          <a:ext cx="918056" cy="91805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8B0925-FF9F-4DEA-9FDB-EDE8E36F7DE6}">
      <dsp:nvSpPr>
        <dsp:cNvPr id="0" name=""/>
        <dsp:cNvSpPr/>
      </dsp:nvSpPr>
      <dsp:spPr>
        <a:xfrm>
          <a:off x="1927918" y="4173697"/>
          <a:ext cx="5075858" cy="16691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6656" tIns="176656" rIns="176656" bIns="176656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We shall use a normal camera but this prototype can be extended using IR cameras which enables us to use it during night and extreme smoke.</a:t>
          </a:r>
        </a:p>
      </dsp:txBody>
      <dsp:txXfrm>
        <a:off x="1927918" y="4173697"/>
        <a:ext cx="5075858" cy="166919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F9204-3F29-4C3A-BA41-3063400202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3393CD-7262-4AC7-80E6-52FE6F3F39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0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430AE-0210-4E82-AD7B-41B112DE7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11A6662E-FAF4-44BC-88B5-85A7CBFB6D30}" type="datetime1">
              <a:rPr lang="en-US" smtClean="0"/>
              <a:pPr/>
              <a:t>10/3/2024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221974-7DEC-459D-9642-CB5B59C82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endParaRPr lang="en-US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731837-C94E-4B5B-BCF0-110C69EDB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7458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ABDD2-E186-4F25-8FDE-D1E875E9C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18CC5B-A7E0-48B1-8329-6533AC76E7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905B1B-77FE-4BFC-BF87-87DA989F0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59632-1575-4E14-B53B-3DC3D5ED3947}" type="datetime1">
              <a:rPr lang="en-US" smtClean="0"/>
              <a:t>10/3/2024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18531E-1B90-4631-BD37-4BB1DBFAB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8A55E8-88DC-4280-8E04-FF50FF8ED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577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960633D-90E4-4F5A-9EBF-DDEC2B0B47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DD3065-FA3D-42C8-BFDA-967C87F4F2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DC126F-38E2-4425-861F-98ED432284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A6868-2568-4CC9-B302-F37117B01A6E}" type="datetime1">
              <a:rPr lang="en-US" smtClean="0"/>
              <a:t>10/3/2024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9645D8-F22A-4354-A8B3-96E8A2D23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9E2295-A616-4D57-8800-7B7E213A8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5616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CC1FC-ADE8-488C-A1DA-2FD569FD4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760"/>
            <a:ext cx="10895106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F02842-38C3-46D6-8527-0F6FE623C5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864CF5-F681-40C2-88CC-E02206C9C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5F08A-1E71-4B2B-BB49-E743F2903911}" type="datetime1">
              <a:rPr lang="en-US" smtClean="0"/>
              <a:t>10/3/2024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C04753-4FE4-4A6F-99BB-CFFC92E0C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A569D1-DB13-4BD9-8BA9-0DEAD98F8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9579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20B05-7BF6-4073-9106-FA19E9727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8EE8D7-6B58-4A3F-9DD5-E563D5192A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02990E-9F0A-446A-B5B8-459CA8D98D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17D9E-721A-44BB-8863-9873FE64DA75}" type="datetime1">
              <a:rPr lang="en-US" smtClean="0"/>
              <a:t>10/3/2024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E68EAA-4377-45FF-9D7C-9E77BC9F2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07FA71-74C3-44B8-A0AC-E18A1E76B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016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71F12-2D88-4F76-AF46-BD5156C12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760"/>
            <a:ext cx="10895106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1AA46-E3EB-4704-B019-F90F1E6177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8695" y="1825625"/>
            <a:ext cx="5561106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17480F-A530-4D05-9A22-E573FB4BA6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5561105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B56FDA-C47A-4F4A-A364-BA60A25AB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1DA2F-80B8-49CF-99FB-5ABCA53A607A}" type="datetime1">
              <a:rPr lang="en-US" smtClean="0"/>
              <a:t>10/3/2024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26D8DD-6D84-44D4-8A1B-57615B3ED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C8FE31-B577-4017-8AFE-A8BA09596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2000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C28C9-B8CC-413F-9FFA-626680E4A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125"/>
            <a:ext cx="1127461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53FE72-9D42-45F5-A37F-B12130388A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5256" y="1752600"/>
            <a:ext cx="5532319" cy="823912"/>
          </a:xfrm>
        </p:spPr>
        <p:txBody>
          <a:bodyPr anchor="b"/>
          <a:lstStyle>
            <a:lvl1pPr marL="0" indent="0">
              <a:buNone/>
              <a:defRPr sz="24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E3A31D-9B5F-4DE3-B18D-F7F77782EB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5256" y="2666999"/>
            <a:ext cx="5532319" cy="3522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BE1D2D-822C-466C-A7B9-1A2D97366A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752600"/>
            <a:ext cx="5561106" cy="823912"/>
          </a:xfrm>
        </p:spPr>
        <p:txBody>
          <a:bodyPr anchor="b"/>
          <a:lstStyle>
            <a:lvl1pPr marL="0" indent="0">
              <a:buNone/>
              <a:defRPr sz="24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F13B2C-44CA-49C4-BC84-02AF1638F3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666999"/>
            <a:ext cx="5561106" cy="3522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793CB55-E9C1-4CE6-9B61-81B71475B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52172-E6C9-4B6C-929A-A9DE3837BBF1}" type="datetime1">
              <a:rPr lang="en-US" smtClean="0"/>
              <a:t>10/3/2024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F22318-747B-4EC9-862C-D9FD488CC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FBDDDF-16BD-438D-937D-0E3E30E74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9436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92D5F-0BD4-4517-9233-E08AF405B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760"/>
            <a:ext cx="1127461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3523B8-51E3-48B8-BFD8-CE950619804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8693" y="6416675"/>
            <a:ext cx="2921715" cy="365125"/>
          </a:xfrm>
        </p:spPr>
        <p:txBody>
          <a:bodyPr/>
          <a:lstStyle/>
          <a:p>
            <a:fld id="{3AB41CFF-90C9-47B3-9DA1-F2BF8D839F7E}" type="datetime1">
              <a:rPr lang="en-US" smtClean="0"/>
              <a:t>10/3/2024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739B90-5D50-4424-B51D-53C391621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6F9286-3A00-4D3C-A3F0-50AC9045C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0804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933BE2-665A-42DA-A3B7-835F81A3F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048FA-06AB-4884-A69B-986B96E68A24}" type="datetime1">
              <a:rPr lang="en-US" smtClean="0"/>
              <a:t>10/3/2024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4DBCBD-AD42-432D-ABA9-20D616AF3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140251-3596-4673-B24B-59A6F9ED8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1259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A81A1-6D8E-4DD6-8E49-DABDE6D10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93F18F-F78D-4A31-A6BC-6552105BCF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82C2F4-BDF4-4A4F-AA3D-52692932C2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13850F-5C87-4F08-9658-EAF049B60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B7ABA-0172-4F9C-889D-567164F66BCD}" type="datetime1">
              <a:rPr lang="en-US" smtClean="0"/>
              <a:t>10/3/2024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0BCE9A-A746-4439-B5D3-966FBC8E5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1D3B51-AA2E-4AA1-8062-A0D476D80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7089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02CF7-F453-4B3E-9510-D74797987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E2A1B9-8A2A-4B49-8B79-76D3EEB36B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9FEA03-0EC4-4085-AE63-4AA492D61A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05AD5B-0DEA-4C6F-94D2-FAA99F2E5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C6A5B-8AE7-4A41-B5A7-9ADC6686DC18}" type="datetime1">
              <a:rPr lang="en-US" smtClean="0"/>
              <a:t>10/3/2024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DC6744-7CBA-4A1D-8F87-10699F981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AD9048-35FF-4BE9-8157-BE4BAA1C7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376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9984D45-0ED3-4D03-8E44-5E355C913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425450"/>
            <a:ext cx="1127461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687D6E-D1E9-489C-9AA9-3575C39BAA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8694" y="1949450"/>
            <a:ext cx="11274612" cy="4195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364E9C-08EE-4B1B-B3FC-D6D997F4EA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8694" y="64166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57E0CF6C-748E-4B7A-BC8B-3011EF78ED13}" type="datetime1">
              <a:rPr lang="en-US" smtClean="0"/>
              <a:pPr/>
              <a:t>10/3/2024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B0A1F1-38FE-4C27-81E6-A43A54793F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166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26B39A-FFD8-42EF-ADC7-7DB3B302F8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90106" y="64166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4" name="Picture 13" descr="A picture containing sitting&#10;&#10;Description automatically generated">
            <a:extLst>
              <a:ext uri="{FF2B5EF4-FFF2-40B4-BE49-F238E27FC236}">
                <a16:creationId xmlns:a16="http://schemas.microsoft.com/office/drawing/2014/main" id="{BC526B7A-4801-4FD1-95C8-03AF22629E87}"/>
              </a:ext>
            </a:extLst>
          </p:cNvPr>
          <p:cNvPicPr>
            <a:picLocks noChangeAspect="1"/>
          </p:cNvPicPr>
          <p:nvPr/>
        </p:nvPicPr>
        <p:blipFill>
          <a:blip r:embed="rId13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0"/>
            <a:ext cx="3654612" cy="4575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4644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2" r:id="rId2"/>
    <p:sldLayoutId id="2147483681" r:id="rId3"/>
    <p:sldLayoutId id="2147483680" r:id="rId4"/>
    <p:sldLayoutId id="2147483679" r:id="rId5"/>
    <p:sldLayoutId id="2147483678" r:id="rId6"/>
    <p:sldLayoutId id="2147483677" r:id="rId7"/>
    <p:sldLayoutId id="2147483676" r:id="rId8"/>
    <p:sldLayoutId id="2147483675" r:id="rId9"/>
    <p:sldLayoutId id="2147483674" r:id="rId10"/>
    <p:sldLayoutId id="2147483673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5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9.jpe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644DE9-8D09-43E2-BA69-F57482CFC9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C23C919-B32E-40FF-B3D8-631316E84E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4" name="Picture 3" descr="A colourful light bulb with business icons">
            <a:extLst>
              <a:ext uri="{FF2B5EF4-FFF2-40B4-BE49-F238E27FC236}">
                <a16:creationId xmlns:a16="http://schemas.microsoft.com/office/drawing/2014/main" id="{78403BBC-6F0B-C041-FCA2-4AC824667D2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0"/>
          </a:blip>
          <a:srcRect t="9738" r="-2" b="9886"/>
          <a:stretch/>
        </p:blipFill>
        <p:spPr>
          <a:xfrm>
            <a:off x="20" y="10"/>
            <a:ext cx="12191980" cy="68566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8200" y="740211"/>
            <a:ext cx="7530685" cy="3163864"/>
          </a:xfrm>
        </p:spPr>
        <p:txBody>
          <a:bodyPr>
            <a:normAutofit/>
          </a:bodyPr>
          <a:lstStyle/>
          <a:p>
            <a:pPr algn="l"/>
            <a:r>
              <a:rPr lang="en-US" sz="5200" dirty="0">
                <a:solidFill>
                  <a:srgbClr val="FFFFFF"/>
                </a:solidFill>
              </a:rPr>
              <a:t>First Idea Presentation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8200" y="4074515"/>
            <a:ext cx="7583133" cy="1279124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sz="2200" dirty="0">
                <a:solidFill>
                  <a:srgbClr val="FFFFFF"/>
                </a:solidFill>
              </a:rPr>
              <a:t>Gunakar Challa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B1AF0F-D478-83AC-E1B3-7AB9C22A3D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Sabon Next LT"/>
              </a:rPr>
              <a:t>Surveillance Robot using PMB2</a:t>
            </a:r>
            <a:endParaRPr lang="en-US">
              <a:latin typeface="Sabon Next LT"/>
              <a:ea typeface="Roboto"/>
              <a:cs typeface="Roboto"/>
            </a:endParaRPr>
          </a:p>
          <a:p>
            <a:endParaRPr lang="en-US" dirty="0">
              <a:cs typeface="Sabon Next LT"/>
            </a:endParaRPr>
          </a:p>
        </p:txBody>
      </p:sp>
    </p:spTree>
    <p:extLst>
      <p:ext uri="{BB962C8B-B14F-4D97-AF65-F5344CB8AC3E}">
        <p14:creationId xmlns:p14="http://schemas.microsoft.com/office/powerpoint/2010/main" val="41712671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AB7BDB5-BE0D-446B-AA57-16A1D859E5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3048" y="1"/>
            <a:ext cx="5236971" cy="6858000"/>
            <a:chOff x="20829" y="1"/>
            <a:chExt cx="5236971" cy="6857999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8908FD00-E296-493C-89F7-EE7DB15D20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29" y="692703"/>
              <a:ext cx="5236971" cy="6165297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0E9000E1-E55C-4724-B0E8-CC588826F5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154" b="19117"/>
            <a:stretch/>
          </p:blipFill>
          <p:spPr>
            <a:xfrm rot="5400000">
              <a:off x="393956" y="-373126"/>
              <a:ext cx="4197222" cy="4943475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3138FBA-D829-754A-9E20-18641A284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559813"/>
            <a:ext cx="3352799" cy="5577934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chemeClr val="bg1"/>
                </a:solidFill>
                <a:cs typeface="Sabon Next LT"/>
              </a:rPr>
              <a:t>Purpose</a:t>
            </a:r>
            <a:endParaRPr lang="en-US" sz="5400" dirty="0">
              <a:solidFill>
                <a:schemeClr val="bg1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A82C258-AE82-D8E2-F550-F9E4B3D4B59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42365465"/>
              </p:ext>
            </p:extLst>
          </p:nvPr>
        </p:nvGraphicFramePr>
        <p:xfrm>
          <a:off x="4807223" y="457200"/>
          <a:ext cx="7003777" cy="58436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6794798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C526B7A-4801-4FD1-95C8-03AF22629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0"/>
            <a:ext cx="3654612" cy="4575348"/>
          </a:xfrm>
          <a:prstGeom prst="rect">
            <a:avLst/>
          </a:prstGeom>
        </p:spPr>
      </p:pic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8B2F707-EF35-4955-8439-F76145F3C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905C581-3E86-4ADD-9EDD-5FA87B4612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376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5" name="Content Placeholder 4" descr="Top 10 Free Racing Games (Android) - 2014 (shown on the Galaxy S4) -  Games4Droid #13">
            <a:extLst>
              <a:ext uri="{FF2B5EF4-FFF2-40B4-BE49-F238E27FC236}">
                <a16:creationId xmlns:a16="http://schemas.microsoft.com/office/drawing/2014/main" id="{AEBF0CD0-DD47-394D-5AEA-ADE1234E3A5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alphaModFix amt="60000"/>
          </a:blip>
          <a:srcRect l="5" r="1" b="1"/>
          <a:stretch/>
        </p:blipFill>
        <p:spPr>
          <a:xfrm>
            <a:off x="20" y="10"/>
            <a:ext cx="12188932" cy="68566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A3FB1B-A3F7-9468-02D0-011E0E64C4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8500" y="197746"/>
            <a:ext cx="9754299" cy="80809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>
                <a:solidFill>
                  <a:srgbClr val="FFFFFF"/>
                </a:solidFill>
              </a:rPr>
              <a:t>Interface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6A3664-189D-8E63-B98A-7DB6416B7E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19202" y="1336040"/>
            <a:ext cx="9954076" cy="25146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1800">
                <a:solidFill>
                  <a:srgbClr val="FFFFFF"/>
                </a:solidFill>
              </a:rPr>
              <a:t>The user uses his/her smarphone to control the robot.</a:t>
            </a:r>
          </a:p>
          <a:p>
            <a:pPr algn="ctr"/>
            <a:r>
              <a:rPr lang="en-US" sz="1800">
                <a:solidFill>
                  <a:srgbClr val="FFFFFF"/>
                </a:solidFill>
              </a:rPr>
              <a:t>The UI of the application shows a real-time video stream from the robot and provides buttons to control the same.</a:t>
            </a:r>
          </a:p>
          <a:p>
            <a:pPr algn="ctr"/>
            <a:r>
              <a:rPr lang="en-US" sz="1800">
                <a:solidFill>
                  <a:srgbClr val="FFFFFF"/>
                </a:solidFill>
              </a:rPr>
              <a:t>Similar to a video game!!!</a:t>
            </a:r>
          </a:p>
        </p:txBody>
      </p:sp>
    </p:spTree>
    <p:extLst>
      <p:ext uri="{BB962C8B-B14F-4D97-AF65-F5344CB8AC3E}">
        <p14:creationId xmlns:p14="http://schemas.microsoft.com/office/powerpoint/2010/main" val="39227463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BC526B7A-4801-4FD1-95C8-03AF22629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0"/>
            <a:ext cx="3654612" cy="4575348"/>
          </a:xfrm>
          <a:prstGeom prst="rect">
            <a:avLst/>
          </a:prstGeom>
        </p:spPr>
      </p:pic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A4FB2F27-3F7D-440E-A905-86607A926A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18CCFCC-37BE-4D59-9025-3B554F8B5F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8194385" y="0"/>
            <a:ext cx="3997615" cy="6816079"/>
            <a:chOff x="8059620" y="41922"/>
            <a:chExt cx="3997615" cy="6816077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5F7C1472-3879-4EA4-A74A-FD61F9C1AE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818" b="17291"/>
            <a:stretch/>
          </p:blipFill>
          <p:spPr>
            <a:xfrm flipH="1">
              <a:off x="8059620" y="1345934"/>
              <a:ext cx="3997615" cy="5512065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72808E72-61DC-4849-9CAC-C198B4CEE3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0690"/>
            <a:stretch/>
          </p:blipFill>
          <p:spPr>
            <a:xfrm>
              <a:off x="8915400" y="41922"/>
              <a:ext cx="3141835" cy="6816077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AA3FB1B-A3F7-9468-02D0-011E0E64C4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400" y="2672081"/>
            <a:ext cx="10606072" cy="7518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 dirty="0"/>
              <a:t>Architecture/Technical </a:t>
            </a:r>
            <a:r>
              <a:rPr lang="en-US" sz="4000" dirty="0" err="1"/>
              <a:t>Realisation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6A3664-189D-8E63-B98A-7DB6416B7E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-3317" y="568960"/>
            <a:ext cx="11890786" cy="1600199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000" dirty="0"/>
              <a:t>The frontend controller application is realized using Blynk IoT.</a:t>
            </a:r>
          </a:p>
          <a:p>
            <a:pPr algn="ctr">
              <a:lnSpc>
                <a:spcPct val="100000"/>
              </a:lnSpc>
            </a:pPr>
            <a:r>
              <a:rPr lang="en-US" sz="2000" dirty="0"/>
              <a:t>Blynk cloud acts as backend for the mobile application. It also acts as a middleware to send and receive the data from the Arduino.</a:t>
            </a:r>
          </a:p>
          <a:p>
            <a:pPr algn="ctr">
              <a:lnSpc>
                <a:spcPct val="100000"/>
              </a:lnSpc>
            </a:pPr>
            <a:r>
              <a:rPr lang="en-US" sz="2000" dirty="0"/>
              <a:t>Camera sensor is attached to the Arduino and sends the video stream.</a:t>
            </a:r>
          </a:p>
          <a:p>
            <a:pPr algn="ctr">
              <a:lnSpc>
                <a:spcPct val="100000"/>
              </a:lnSpc>
            </a:pPr>
            <a:r>
              <a:rPr lang="en-US" sz="2000" dirty="0"/>
              <a:t>Twist commands are sent to PMB2 robot to control it.</a:t>
            </a:r>
          </a:p>
          <a:p>
            <a:pPr algn="ctr">
              <a:lnSpc>
                <a:spcPct val="100000"/>
              </a:lnSpc>
            </a:pPr>
            <a:endParaRPr lang="en-US" sz="2000" dirty="0"/>
          </a:p>
        </p:txBody>
      </p:sp>
      <p:pic>
        <p:nvPicPr>
          <p:cNvPr id="6" name="Content Placeholder 5" descr="A green squares with black text&#10;&#10;Description automatically generated">
            <a:extLst>
              <a:ext uri="{FF2B5EF4-FFF2-40B4-BE49-F238E27FC236}">
                <a16:creationId xmlns:a16="http://schemas.microsoft.com/office/drawing/2014/main" id="{4D631CBD-5B4C-AEA4-ECCB-BC4DF5A5AD4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5"/>
          <a:stretch>
            <a:fillRect/>
          </a:stretch>
        </p:blipFill>
        <p:spPr>
          <a:xfrm>
            <a:off x="-1105" y="3665696"/>
            <a:ext cx="12198235" cy="2946152"/>
          </a:xfrm>
        </p:spPr>
      </p:pic>
    </p:spTree>
    <p:extLst>
      <p:ext uri="{BB962C8B-B14F-4D97-AF65-F5344CB8AC3E}">
        <p14:creationId xmlns:p14="http://schemas.microsoft.com/office/powerpoint/2010/main" val="32356542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BC526B7A-4801-4FD1-95C8-03AF22629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0"/>
            <a:ext cx="3654612" cy="4575348"/>
          </a:xfrm>
          <a:prstGeom prst="rect">
            <a:avLst/>
          </a:prstGeom>
        </p:spPr>
      </p:pic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8B2F707-EF35-4955-8439-F76145F3C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905C581-3E86-4ADD-9EDD-5FA87B4612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376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5" name="Content Placeholder 4" descr="Different colored question marks">
            <a:extLst>
              <a:ext uri="{FF2B5EF4-FFF2-40B4-BE49-F238E27FC236}">
                <a16:creationId xmlns:a16="http://schemas.microsoft.com/office/drawing/2014/main" id="{C8A5451E-D406-6766-F5BA-0116B5DB498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alphaModFix amt="60000"/>
          </a:blip>
          <a:srcRect l="5" r="1" b="1"/>
          <a:stretch/>
        </p:blipFill>
        <p:spPr>
          <a:xfrm>
            <a:off x="20" y="10"/>
            <a:ext cx="12188932" cy="6856614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A4672714-67D2-40D0-B961-A7438FE9C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4881" y="0"/>
            <a:ext cx="7724071" cy="6858000"/>
            <a:chOff x="4464881" y="0"/>
            <a:chExt cx="7724071" cy="6858000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A5A1C471-1402-4BD1-8617-F5D9B7EB19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3255" y="0"/>
              <a:ext cx="5115697" cy="6858000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6CCA9701-8B9C-4D7A-AE5B-DD505C9680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5"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5412135" y="-947254"/>
              <a:ext cx="5562598" cy="7457106"/>
            </a:xfrm>
            <a:prstGeom prst="rect">
              <a:avLst/>
            </a:prstGeom>
            <a:effectLst>
              <a:softEdge rad="0"/>
            </a:effec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AA3FB1B-A3F7-9468-02D0-011E0E64C4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8500" y="665106"/>
            <a:ext cx="9754299" cy="162089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>
                <a:solidFill>
                  <a:srgbClr val="FFFFFF"/>
                </a:solidFill>
              </a:rPr>
              <a:t>Technical Difficulties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6A3664-189D-8E63-B98A-7DB6416B7E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19202" y="2951480"/>
            <a:ext cx="9954076" cy="25146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000" dirty="0">
                <a:solidFill>
                  <a:srgbClr val="FFFFFF"/>
                </a:solidFill>
              </a:rPr>
              <a:t>The main problem for lies in live streaming the video feed. Streaming is very different from playing a video.</a:t>
            </a:r>
          </a:p>
          <a:p>
            <a:pPr algn="ctr"/>
            <a:r>
              <a:rPr lang="en-US" sz="2000" dirty="0">
                <a:solidFill>
                  <a:srgbClr val="FFFFFF"/>
                </a:solidFill>
              </a:rPr>
              <a:t>Send twist commands from </a:t>
            </a:r>
            <a:r>
              <a:rPr lang="en-US" sz="2000" err="1">
                <a:solidFill>
                  <a:srgbClr val="FFFFFF"/>
                </a:solidFill>
              </a:rPr>
              <a:t>Rasberry</a:t>
            </a:r>
            <a:r>
              <a:rPr lang="en-US" sz="2000" dirty="0">
                <a:solidFill>
                  <a:srgbClr val="FFFFFF"/>
                </a:solidFill>
              </a:rPr>
              <a:t> Pi to PMB2 is still not fully clear. </a:t>
            </a:r>
          </a:p>
          <a:p>
            <a:pPr algn="ctr"/>
            <a:r>
              <a:rPr lang="en-US" sz="2000" dirty="0">
                <a:solidFill>
                  <a:srgbClr val="FFFFFF"/>
                </a:solidFill>
              </a:rPr>
              <a:t>Making the project WLAN compatible requires additional overhead on top of LAN configuration.</a:t>
            </a:r>
          </a:p>
          <a:p>
            <a:pPr algn="ctr"/>
            <a:r>
              <a:rPr lang="en-US" sz="2000" dirty="0">
                <a:solidFill>
                  <a:srgbClr val="FFFFFF"/>
                </a:solidFill>
              </a:rPr>
              <a:t>Latency can be an issue.</a:t>
            </a:r>
          </a:p>
        </p:txBody>
      </p:sp>
    </p:spTree>
    <p:extLst>
      <p:ext uri="{BB962C8B-B14F-4D97-AF65-F5344CB8AC3E}">
        <p14:creationId xmlns:p14="http://schemas.microsoft.com/office/powerpoint/2010/main" val="37721304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C526B7A-4801-4FD1-95C8-03AF22629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0"/>
            <a:ext cx="3654612" cy="4575348"/>
          </a:xfrm>
          <a:prstGeom prst="rect">
            <a:avLst/>
          </a:prstGeom>
        </p:spPr>
      </p:pic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E2748806-3AF5-4078-830A-C1F26BF1B2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F991FCB-5132-414C-B377-526F56121B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4" name="Picture 3" descr="People Discussing">
            <a:extLst>
              <a:ext uri="{FF2B5EF4-FFF2-40B4-BE49-F238E27FC236}">
                <a16:creationId xmlns:a16="http://schemas.microsoft.com/office/drawing/2014/main" id="{17C209AA-6B5C-8C70-C894-E81A71AEA0E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alphaModFix/>
          </a:blip>
          <a:srcRect r="6250" b="625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F23DAFF7-4C98-4E0E-8986-198D54B6C1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0" y="0"/>
            <a:ext cx="6858000" cy="6858000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6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67457A-CAB4-D3BE-7B60-0207B51990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654" y="565846"/>
            <a:ext cx="4958128" cy="375514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Discussions</a:t>
            </a:r>
          </a:p>
        </p:txBody>
      </p:sp>
    </p:spTree>
    <p:extLst>
      <p:ext uri="{BB962C8B-B14F-4D97-AF65-F5344CB8AC3E}">
        <p14:creationId xmlns:p14="http://schemas.microsoft.com/office/powerpoint/2010/main" val="1230329944"/>
      </p:ext>
    </p:extLst>
  </p:cSld>
  <p:clrMapOvr>
    <a:masterClrMapping/>
  </p:clrMapOvr>
</p:sld>
</file>

<file path=ppt/theme/theme1.xml><?xml version="1.0" encoding="utf-8"?>
<a:theme xmlns:a="http://schemas.openxmlformats.org/drawingml/2006/main" name="DappledVTI">
  <a:themeElements>
    <a:clrScheme name="AnalogousFromRegularSeedRightStep">
      <a:dk1>
        <a:srgbClr val="000000"/>
      </a:dk1>
      <a:lt1>
        <a:srgbClr val="FFFFFF"/>
      </a:lt1>
      <a:dk2>
        <a:srgbClr val="412824"/>
      </a:dk2>
      <a:lt2>
        <a:srgbClr val="E2E8E4"/>
      </a:lt2>
      <a:accent1>
        <a:srgbClr val="DC34AD"/>
      </a:accent1>
      <a:accent2>
        <a:srgbClr val="CA2255"/>
      </a:accent2>
      <a:accent3>
        <a:srgbClr val="DC4734"/>
      </a:accent3>
      <a:accent4>
        <a:srgbClr val="CA7B22"/>
      </a:accent4>
      <a:accent5>
        <a:srgbClr val="AFA829"/>
      </a:accent5>
      <a:accent6>
        <a:srgbClr val="7EB41E"/>
      </a:accent6>
      <a:hlink>
        <a:srgbClr val="31944D"/>
      </a:hlink>
      <a:folHlink>
        <a:srgbClr val="7F7F7F"/>
      </a:folHlink>
    </a:clrScheme>
    <a:fontScheme name="Custom 67">
      <a:majorFont>
        <a:latin typeface="Sabon Next L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ppledVTI" id="{204FEFAB-F02B-4FE8-B509-C50A618B972D}" vid="{7EAEADA8-5A8E-45B2-B0E4-448EC7E7A94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8" baseType="lpstr">
      <vt:lpstr>DappledVTI</vt:lpstr>
      <vt:lpstr>First Idea Presentation</vt:lpstr>
      <vt:lpstr>Surveillance Robot using PMB2 </vt:lpstr>
      <vt:lpstr>Purpose</vt:lpstr>
      <vt:lpstr>Interface</vt:lpstr>
      <vt:lpstr>Architecture/Technical Realisation</vt:lpstr>
      <vt:lpstr>Technical Difficulties</vt:lpstr>
      <vt:lpstr>Discussions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297</cp:revision>
  <dcterms:created xsi:type="dcterms:W3CDTF">2024-10-02T11:27:49Z</dcterms:created>
  <dcterms:modified xsi:type="dcterms:W3CDTF">2024-10-03T13:32:13Z</dcterms:modified>
</cp:coreProperties>
</file>